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7" r:id="rId2"/>
    <p:sldId id="267" r:id="rId3"/>
    <p:sldId id="272" r:id="rId4"/>
    <p:sldId id="278" r:id="rId5"/>
    <p:sldId id="274" r:id="rId6"/>
    <p:sldId id="285" r:id="rId7"/>
    <p:sldId id="275" r:id="rId8"/>
    <p:sldId id="281" r:id="rId9"/>
    <p:sldId id="276" r:id="rId10"/>
    <p:sldId id="277" r:id="rId11"/>
    <p:sldId id="283" r:id="rId12"/>
    <p:sldId id="284" r:id="rId13"/>
    <p:sldId id="282" r:id="rId14"/>
    <p:sldId id="279" r:id="rId15"/>
    <p:sldId id="28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5725"/>
  </p:normalViewPr>
  <p:slideViewPr>
    <p:cSldViewPr snapToGrid="0" snapToObjects="1">
      <p:cViewPr varScale="1">
        <p:scale>
          <a:sx n="97" d="100"/>
          <a:sy n="97" d="100"/>
        </p:scale>
        <p:origin x="11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E09BD-A0B3-8944-9BD1-E77A5E3E83B9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637B6-2BCC-D241-AF9E-8CEFE3B53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5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E4E39-0DA5-43F6-A0C5-FFFF1B8516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6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use of VKA over LDA is supported by data from observational studies that showed a lower likelihood of recurrent thrombosis among patients with APS and prior arterial thrombosis (mainly stroke) treated with VKA versus LDA alone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637B6-2BCC-D241-AF9E-8CEFE3B53C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3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RCT (N=20), Eligible patients were randomly assigned to either single antiplatelet therapy (aspirin 100 mg) or a combination of antiplatelet and anticoagulation therapy (target INR: 2.0-3.0; incidence of hemorrhage similar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637B6-2BCC-D241-AF9E-8CEFE3B53C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10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Unlike TRAPS (which enrolled only triple-positive patients),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-Ros included a mixed-risk population and found no statistical interaction indicating a differential treatment effect between patients with 1–2 antibodies versus triple positivity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637B6-2BCC-D241-AF9E-8CEFE3B53C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69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Meta-analysis of 4 RCTs of DOAC vs VKA in patients with APLS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637B6-2BCC-D241-AF9E-8CEFE3B53C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81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 was no increased risk of thrombo-occlusive events associated with baseline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status in patients treated with either warfarin (relative risk [RR], 0.99; 95% confidence interval [CI], 0.75-1.31;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= .94), or aspirin (RR, 0.94; 95% CI, 0.70-1.28;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= .71)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4637B6-2BCC-D241-AF9E-8CEFE3B53C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17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1DC7D-E700-324A-BA0B-41986855E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8254D0-33FF-2246-8839-3E16065F7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D3278-E841-C54F-A530-D9AD96AAE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99E00-73DA-2942-9CF4-53C72ADA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935E3-69EE-654E-9A19-E49B8B685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6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C2197-6459-F444-8880-6FA94E0C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B0F53-796E-E149-BF80-769F5F431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AC891-1B4B-674E-8465-9A05A2469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DC7AA-1904-E149-9316-6BCF5767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8FFB1-2859-6542-8B79-EFBAC6D4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7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8317D-BABD-994C-A480-9172D5BE1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F6210-64C8-7443-904C-5CC30569C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3E569-E994-3C48-9237-E0B88861E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E6C96-2208-3246-94F5-0F204729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FBA25-9738-6F44-A6F2-F02E6509F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0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0D786-9458-ED46-ADE2-DECD7755B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DED59-ACAD-0D4A-BF66-B4DA7004D0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287E8-298F-4A42-94BC-A86290D35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4F9C1-1EE5-274B-859C-C2C2F2BBA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D55C1-55A1-CC4B-A430-F9CD2CAB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6CD397-A736-FE4B-9730-E5D8A7C24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8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A814-E9F5-604A-9894-3DFE9688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786B9-5F48-964B-8D07-C2A25F8D9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8EC64-3718-884E-B911-0838E33E3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E3682A-39E3-1342-ABE5-98CC9C9A3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49451B-90DE-5746-A161-46B7A51C7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AF29FA-2285-3A42-AF32-757C13AD7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3E79C1-0E22-BA45-BBA8-988668496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DB47A2-DC59-C74D-81CD-68B8C2026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53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FE8A-4CC3-FC40-9692-5470F9E9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35ADEE-2866-B44E-BFEE-4EF2AE893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8AAD8-D42C-5A43-9395-964197940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5FDB85-72A6-9746-BB72-AF64BAE4D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07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56F96A-3C97-4F48-8C64-C5C3AD8A0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F69832-EE84-FF47-83F2-B8CE5A123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3FC35-39AF-8A4A-A114-6915EC978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7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A444-C411-4E4D-9FDD-D91B7B242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D4E2D-24F8-724B-ADE6-577319AE2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5ADD2-5CDF-0B41-AABB-7F325AC51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5B53B-833E-B443-9F29-00E6FF94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C1A8A-ED50-7947-8A42-48C49BB26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05752C-F89A-814F-B418-20AF157E0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33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5EE1D-88C8-2F42-A95F-FE4D77D87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F3661C-5A1F-5B4E-BCA8-67CF0ED906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0C73B-D981-1248-AAFC-DB9199CB1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F1B1B-3B2B-CA44-9948-C762AEE14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4A7F3D-C4B9-8944-A9F7-F71B45E0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3725E1-53D1-8E41-9298-84D81305B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20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EFBB0-84EF-3D41-BDEA-F24337A5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7D9DDF-D6B4-B648-B426-5C68774519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F04AD-4D27-5043-AF37-EFFD73A0D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08BB8-F2F2-304F-A053-CCA691E4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CB9C1-8BE4-B441-A538-68151681C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8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102D6-BDF7-6E41-8513-8FCB07C87E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88C11C-6990-764B-A0B2-ADAF639F0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C5E94-9676-9747-9BC7-0F1D4BA22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3BEB5-C2F0-AC4C-9BFE-8C5DAAA4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901A6-592B-6D46-908E-DAD5A171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70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48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FBF49B-1A24-554B-B0B7-E1354FAF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814295-5260-4E4D-B933-9AD50BC7D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7313D-9198-F444-BC6E-CF549597EF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3EA62-4A71-8D4F-92C0-EDB1FFB0EE1D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8182B-27B7-0F4F-9326-9E676ED19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FB693-FB38-F141-AFD8-1055E16D8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3EAFC-C0F1-D545-9190-BE22BDF3A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9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0A2A5B1-49A1-1E12-CFC1-3FB0BB013109}"/>
              </a:ext>
            </a:extLst>
          </p:cNvPr>
          <p:cNvSpPr txBox="1">
            <a:spLocks/>
          </p:cNvSpPr>
          <p:nvPr/>
        </p:nvSpPr>
        <p:spPr bwMode="auto">
          <a:xfrm>
            <a:off x="860584" y="4269489"/>
            <a:ext cx="64198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2200">
                <a:solidFill>
                  <a:schemeClr val="bg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E31936"/>
                </a:solidFill>
                <a:effectLst/>
                <a:uLnTx/>
                <a:uFillTx/>
                <a:latin typeface="Franklin Gothic Demi Cond" panose="020B0706030402020204" pitchFamily="34" charset="0"/>
                <a:ea typeface="ＭＳ Ｐゴシック" charset="0"/>
                <a:cs typeface="Segoe UI" panose="020B0502040204020203" pitchFamily="34" charset="0"/>
              </a:rPr>
              <a:t>Danielle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E31936"/>
                </a:solidFill>
                <a:effectLst/>
                <a:uLnTx/>
                <a:uFillTx/>
                <a:latin typeface="Franklin Gothic Demi Cond" panose="020B0706030402020204" pitchFamily="34" charset="0"/>
                <a:ea typeface="ＭＳ Ｐゴシック" charset="0"/>
                <a:cs typeface="Segoe UI" panose="020B0502040204020203" pitchFamily="34" charset="0"/>
              </a:rPr>
              <a:t>Nascondiglio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E31936"/>
                </a:solidFill>
                <a:effectLst/>
                <a:uLnTx/>
                <a:uFillTx/>
                <a:latin typeface="Franklin Gothic Demi Cond" panose="020B0706030402020204" pitchFamily="34" charset="0"/>
                <a:ea typeface="ＭＳ Ｐゴシック" charset="0"/>
                <a:cs typeface="Segoe UI" panose="020B0502040204020203" pitchFamily="34" charset="0"/>
              </a:rPr>
              <a:t>, DO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srgbClr val="E31936"/>
                </a:solidFill>
                <a:latin typeface="Franklin Gothic Demi Cond" panose="020B0706030402020204" pitchFamily="34" charset="0"/>
                <a:cs typeface="Segoe UI" panose="020B0502040204020203" pitchFamily="34" charset="0"/>
              </a:rPr>
              <a:t>Dept of Neurology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31936"/>
              </a:solidFill>
              <a:effectLst/>
              <a:uLnTx/>
              <a:uFillTx/>
              <a:latin typeface="Franklin Gothic Demi Cond" panose="020B0706030402020204" pitchFamily="34" charset="0"/>
              <a:ea typeface="ＭＳ Ｐゴシック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E31936"/>
              </a:solidFill>
              <a:effectLst/>
              <a:uLnTx/>
              <a:uFillTx/>
              <a:latin typeface="Franklin Gothic Demi Cond" panose="020B0706030402020204" pitchFamily="34" charset="0"/>
              <a:ea typeface="ＭＳ Ｐゴシック" charset="0"/>
              <a:cs typeface="Segoe UI" panose="020B0502040204020203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2F7329B-3F7C-9653-C2E7-85BC0591D904}"/>
              </a:ext>
            </a:extLst>
          </p:cNvPr>
          <p:cNvSpPr txBox="1">
            <a:spLocks/>
          </p:cNvSpPr>
          <p:nvPr/>
        </p:nvSpPr>
        <p:spPr bwMode="auto">
          <a:xfrm>
            <a:off x="860584" y="1919480"/>
            <a:ext cx="6473868" cy="1661993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bg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spc="-150" dirty="0">
                <a:solidFill>
                  <a:prstClr val="black"/>
                </a:solidFill>
                <a:latin typeface="Franklin Gothic Demi" panose="020B0703020102020204" pitchFamily="34" charset="0"/>
                <a:cs typeface="Segoe UI" panose="020B0502040204020203" pitchFamily="34" charset="0"/>
              </a:rPr>
              <a:t>Anticoagulation in APLS Stroke: PRO</a:t>
            </a:r>
            <a:endParaRPr kumimoji="0" lang="en-US" sz="5400" b="0" i="0" u="none" strike="noStrike" kern="1200" cap="none" spc="-15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Demi" panose="020B0703020102020204" pitchFamily="34" charset="0"/>
              <a:ea typeface="ＭＳ Ｐゴシック" charset="0"/>
              <a:cs typeface="Segoe UI" panose="020B0502040204020203" pitchFamily="34" charset="0"/>
            </a:endParaRPr>
          </a:p>
        </p:txBody>
      </p:sp>
      <p:grpSp>
        <p:nvGrpSpPr>
          <p:cNvPr id="12" name="Graphic 4">
            <a:extLst>
              <a:ext uri="{FF2B5EF4-FFF2-40B4-BE49-F238E27FC236}">
                <a16:creationId xmlns:a16="http://schemas.microsoft.com/office/drawing/2014/main" id="{12AAE2B4-DC1F-FE8E-033F-17B43223012E}"/>
              </a:ext>
            </a:extLst>
          </p:cNvPr>
          <p:cNvGrpSpPr/>
          <p:nvPr/>
        </p:nvGrpSpPr>
        <p:grpSpPr>
          <a:xfrm>
            <a:off x="914557" y="685800"/>
            <a:ext cx="2346871" cy="665480"/>
            <a:chOff x="911844" y="942984"/>
            <a:chExt cx="2140016" cy="606824"/>
          </a:xfrm>
          <a:solidFill>
            <a:srgbClr val="CC0033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84EA36-6665-FA25-26A8-2AF3B32A9442}"/>
                </a:ext>
              </a:extLst>
            </p:cNvPr>
            <p:cNvSpPr/>
            <p:nvPr/>
          </p:nvSpPr>
          <p:spPr>
            <a:xfrm>
              <a:off x="911844" y="945124"/>
              <a:ext cx="492978" cy="435723"/>
            </a:xfrm>
            <a:custGeom>
              <a:avLst/>
              <a:gdLst>
                <a:gd name="connsiteX0" fmla="*/ 448413 w 492978"/>
                <a:gd name="connsiteY0" fmla="*/ 353318 h 435723"/>
                <a:gd name="connsiteX1" fmla="*/ 369065 w 492978"/>
                <a:gd name="connsiteY1" fmla="*/ 232615 h 435723"/>
                <a:gd name="connsiteX2" fmla="*/ 455828 w 492978"/>
                <a:gd name="connsiteY2" fmla="*/ 124143 h 435723"/>
                <a:gd name="connsiteX3" fmla="*/ 412867 w 492978"/>
                <a:gd name="connsiteY3" fmla="*/ 36310 h 435723"/>
                <a:gd name="connsiteX4" fmla="*/ 292852 w 492978"/>
                <a:gd name="connsiteY4" fmla="*/ 0 h 435723"/>
                <a:gd name="connsiteX5" fmla="*/ 76 w 492978"/>
                <a:gd name="connsiteY5" fmla="*/ 0 h 435723"/>
                <a:gd name="connsiteX6" fmla="*/ 76 w 492978"/>
                <a:gd name="connsiteY6" fmla="*/ 82482 h 435723"/>
                <a:gd name="connsiteX7" fmla="*/ 32870 w 492978"/>
                <a:gd name="connsiteY7" fmla="*/ 82558 h 435723"/>
                <a:gd name="connsiteX8" fmla="*/ 32870 w 492978"/>
                <a:gd name="connsiteY8" fmla="*/ 353318 h 435723"/>
                <a:gd name="connsiteX9" fmla="*/ 0 w 492978"/>
                <a:gd name="connsiteY9" fmla="*/ 353318 h 435723"/>
                <a:gd name="connsiteX10" fmla="*/ 0 w 492978"/>
                <a:gd name="connsiteY10" fmla="*/ 435723 h 435723"/>
                <a:gd name="connsiteX11" fmla="*/ 214651 w 492978"/>
                <a:gd name="connsiteY11" fmla="*/ 435723 h 435723"/>
                <a:gd name="connsiteX12" fmla="*/ 214651 w 492978"/>
                <a:gd name="connsiteY12" fmla="*/ 353318 h 435723"/>
                <a:gd name="connsiteX13" fmla="*/ 180787 w 492978"/>
                <a:gd name="connsiteY13" fmla="*/ 353318 h 435723"/>
                <a:gd name="connsiteX14" fmla="*/ 180787 w 492978"/>
                <a:gd name="connsiteY14" fmla="*/ 249585 h 435723"/>
                <a:gd name="connsiteX15" fmla="*/ 232768 w 492978"/>
                <a:gd name="connsiteY15" fmla="*/ 249585 h 435723"/>
                <a:gd name="connsiteX16" fmla="*/ 298050 w 492978"/>
                <a:gd name="connsiteY16" fmla="*/ 353318 h 435723"/>
                <a:gd name="connsiteX17" fmla="*/ 262504 w 492978"/>
                <a:gd name="connsiteY17" fmla="*/ 353318 h 435723"/>
                <a:gd name="connsiteX18" fmla="*/ 262504 w 492978"/>
                <a:gd name="connsiteY18" fmla="*/ 435723 h 435723"/>
                <a:gd name="connsiteX19" fmla="*/ 492979 w 492978"/>
                <a:gd name="connsiteY19" fmla="*/ 435723 h 435723"/>
                <a:gd name="connsiteX20" fmla="*/ 492979 w 492978"/>
                <a:gd name="connsiteY20" fmla="*/ 353318 h 435723"/>
                <a:gd name="connsiteX21" fmla="*/ 180787 w 492978"/>
                <a:gd name="connsiteY21" fmla="*/ 82558 h 435723"/>
                <a:gd name="connsiteX22" fmla="*/ 246451 w 492978"/>
                <a:gd name="connsiteY22" fmla="*/ 82558 h 435723"/>
                <a:gd name="connsiteX23" fmla="*/ 293769 w 492978"/>
                <a:gd name="connsiteY23" fmla="*/ 98993 h 435723"/>
                <a:gd name="connsiteX24" fmla="*/ 293922 w 492978"/>
                <a:gd name="connsiteY24" fmla="*/ 99146 h 435723"/>
                <a:gd name="connsiteX25" fmla="*/ 304624 w 492978"/>
                <a:gd name="connsiteY25" fmla="*/ 125672 h 435723"/>
                <a:gd name="connsiteX26" fmla="*/ 289871 w 492978"/>
                <a:gd name="connsiteY26" fmla="*/ 155102 h 435723"/>
                <a:gd name="connsiteX27" fmla="*/ 289794 w 492978"/>
                <a:gd name="connsiteY27" fmla="*/ 155102 h 435723"/>
                <a:gd name="connsiteX28" fmla="*/ 231851 w 492978"/>
                <a:gd name="connsiteY28" fmla="*/ 170161 h 435723"/>
                <a:gd name="connsiteX29" fmla="*/ 180787 w 492978"/>
                <a:gd name="connsiteY29" fmla="*/ 170161 h 435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92978" h="435723">
                  <a:moveTo>
                    <a:pt x="448413" y="353318"/>
                  </a:moveTo>
                  <a:lnTo>
                    <a:pt x="369065" y="232615"/>
                  </a:lnTo>
                  <a:cubicBezTo>
                    <a:pt x="426627" y="209224"/>
                    <a:pt x="455828" y="172760"/>
                    <a:pt x="455828" y="124143"/>
                  </a:cubicBezTo>
                  <a:cubicBezTo>
                    <a:pt x="455828" y="88826"/>
                    <a:pt x="441762" y="60160"/>
                    <a:pt x="412867" y="36310"/>
                  </a:cubicBezTo>
                  <a:cubicBezTo>
                    <a:pt x="383207" y="12231"/>
                    <a:pt x="342769" y="0"/>
                    <a:pt x="292852" y="0"/>
                  </a:cubicBezTo>
                  <a:lnTo>
                    <a:pt x="76" y="0"/>
                  </a:lnTo>
                  <a:lnTo>
                    <a:pt x="76" y="82482"/>
                  </a:lnTo>
                  <a:cubicBezTo>
                    <a:pt x="76" y="82482"/>
                    <a:pt x="20640" y="82558"/>
                    <a:pt x="32870" y="82558"/>
                  </a:cubicBezTo>
                  <a:lnTo>
                    <a:pt x="32870" y="353318"/>
                  </a:lnTo>
                  <a:lnTo>
                    <a:pt x="0" y="353318"/>
                  </a:lnTo>
                  <a:lnTo>
                    <a:pt x="0" y="435723"/>
                  </a:lnTo>
                  <a:lnTo>
                    <a:pt x="214651" y="435723"/>
                  </a:lnTo>
                  <a:lnTo>
                    <a:pt x="214651" y="353318"/>
                  </a:lnTo>
                  <a:lnTo>
                    <a:pt x="180787" y="353318"/>
                  </a:lnTo>
                  <a:lnTo>
                    <a:pt x="180787" y="249585"/>
                  </a:lnTo>
                  <a:lnTo>
                    <a:pt x="232768" y="249585"/>
                  </a:lnTo>
                  <a:lnTo>
                    <a:pt x="298050" y="353318"/>
                  </a:lnTo>
                  <a:lnTo>
                    <a:pt x="262504" y="353318"/>
                  </a:lnTo>
                  <a:lnTo>
                    <a:pt x="262504" y="435723"/>
                  </a:lnTo>
                  <a:lnTo>
                    <a:pt x="492979" y="435723"/>
                  </a:lnTo>
                  <a:lnTo>
                    <a:pt x="492979" y="353318"/>
                  </a:lnTo>
                  <a:close/>
                  <a:moveTo>
                    <a:pt x="180787" y="82558"/>
                  </a:moveTo>
                  <a:lnTo>
                    <a:pt x="246451" y="82558"/>
                  </a:lnTo>
                  <a:cubicBezTo>
                    <a:pt x="267320" y="82558"/>
                    <a:pt x="283220" y="88138"/>
                    <a:pt x="293769" y="98993"/>
                  </a:cubicBezTo>
                  <a:lnTo>
                    <a:pt x="293922" y="99146"/>
                  </a:lnTo>
                  <a:cubicBezTo>
                    <a:pt x="301108" y="106255"/>
                    <a:pt x="304624" y="114893"/>
                    <a:pt x="304624" y="125672"/>
                  </a:cubicBezTo>
                  <a:cubicBezTo>
                    <a:pt x="304624" y="137062"/>
                    <a:pt x="299808" y="146693"/>
                    <a:pt x="289871" y="155102"/>
                  </a:cubicBezTo>
                  <a:lnTo>
                    <a:pt x="289794" y="155102"/>
                  </a:lnTo>
                  <a:cubicBezTo>
                    <a:pt x="277028" y="165116"/>
                    <a:pt x="257535" y="170161"/>
                    <a:pt x="231851" y="170161"/>
                  </a:cubicBezTo>
                  <a:lnTo>
                    <a:pt x="180787" y="170161"/>
                  </a:lnTo>
                  <a:close/>
                </a:path>
              </a:pathLst>
            </a:custGeom>
            <a:solidFill>
              <a:srgbClr val="CC0033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DCD02D3-DB92-172C-2720-29622EB25556}"/>
                </a:ext>
              </a:extLst>
            </p:cNvPr>
            <p:cNvSpPr/>
            <p:nvPr/>
          </p:nvSpPr>
          <p:spPr>
            <a:xfrm>
              <a:off x="1487228" y="945124"/>
              <a:ext cx="11313" cy="583104"/>
            </a:xfrm>
            <a:custGeom>
              <a:avLst/>
              <a:gdLst>
                <a:gd name="connsiteX0" fmla="*/ 0 w 11313"/>
                <a:gd name="connsiteY0" fmla="*/ 0 h 583104"/>
                <a:gd name="connsiteX1" fmla="*/ 11314 w 11313"/>
                <a:gd name="connsiteY1" fmla="*/ 0 h 583104"/>
                <a:gd name="connsiteX2" fmla="*/ 11314 w 11313"/>
                <a:gd name="connsiteY2" fmla="*/ 583105 h 583104"/>
                <a:gd name="connsiteX3" fmla="*/ 0 w 11313"/>
                <a:gd name="connsiteY3" fmla="*/ 583105 h 583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13" h="583104">
                  <a:moveTo>
                    <a:pt x="0" y="0"/>
                  </a:moveTo>
                  <a:lnTo>
                    <a:pt x="11314" y="0"/>
                  </a:lnTo>
                  <a:lnTo>
                    <a:pt x="11314" y="583105"/>
                  </a:lnTo>
                  <a:lnTo>
                    <a:pt x="0" y="583105"/>
                  </a:lnTo>
                  <a:close/>
                </a:path>
              </a:pathLst>
            </a:custGeom>
            <a:solidFill>
              <a:srgbClr val="CC0033"/>
            </a:solidFill>
            <a:ln w="76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endParaRPr>
            </a:p>
          </p:txBody>
        </p:sp>
        <p:grpSp>
          <p:nvGrpSpPr>
            <p:cNvPr id="15" name="Graphic 4">
              <a:extLst>
                <a:ext uri="{FF2B5EF4-FFF2-40B4-BE49-F238E27FC236}">
                  <a16:creationId xmlns:a16="http://schemas.microsoft.com/office/drawing/2014/main" id="{272E1912-ED5E-EAAE-4B41-EAE6033D51DB}"/>
                </a:ext>
              </a:extLst>
            </p:cNvPr>
            <p:cNvGrpSpPr/>
            <p:nvPr/>
          </p:nvGrpSpPr>
          <p:grpSpPr>
            <a:xfrm>
              <a:off x="1577518" y="1065438"/>
              <a:ext cx="1474342" cy="320875"/>
              <a:chOff x="1577518" y="1065438"/>
              <a:chExt cx="1474342" cy="320875"/>
            </a:xfrm>
            <a:solidFill>
              <a:srgbClr val="CC0033"/>
            </a:solidFill>
          </p:grpSpPr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578313C-6935-CE4A-8796-0EAF01518062}"/>
                  </a:ext>
                </a:extLst>
              </p:cNvPr>
              <p:cNvSpPr/>
              <p:nvPr/>
            </p:nvSpPr>
            <p:spPr>
              <a:xfrm>
                <a:off x="1581187" y="1072226"/>
                <a:ext cx="79072" cy="126955"/>
              </a:xfrm>
              <a:custGeom>
                <a:avLst/>
                <a:gdLst>
                  <a:gd name="connsiteX0" fmla="*/ 79168 w 79072"/>
                  <a:gd name="connsiteY0" fmla="*/ 127025 h 126955"/>
                  <a:gd name="connsiteX1" fmla="*/ 58253 w 79072"/>
                  <a:gd name="connsiteY1" fmla="*/ 84095 h 126955"/>
                  <a:gd name="connsiteX2" fmla="*/ 47062 w 79072"/>
                  <a:gd name="connsiteY2" fmla="*/ 69968 h 126955"/>
                  <a:gd name="connsiteX3" fmla="*/ 73480 w 79072"/>
                  <a:gd name="connsiteY3" fmla="*/ 35661 h 126955"/>
                  <a:gd name="connsiteX4" fmla="*/ 31284 w 79072"/>
                  <a:gd name="connsiteY4" fmla="*/ 69 h 126955"/>
                  <a:gd name="connsiteX5" fmla="*/ 95 w 79072"/>
                  <a:gd name="connsiteY5" fmla="*/ 69 h 126955"/>
                  <a:gd name="connsiteX6" fmla="*/ 95 w 79072"/>
                  <a:gd name="connsiteY6" fmla="*/ 127025 h 126955"/>
                  <a:gd name="connsiteX7" fmla="*/ 21560 w 79072"/>
                  <a:gd name="connsiteY7" fmla="*/ 127025 h 126955"/>
                  <a:gd name="connsiteX8" fmla="*/ 21560 w 79072"/>
                  <a:gd name="connsiteY8" fmla="*/ 73454 h 126955"/>
                  <a:gd name="connsiteX9" fmla="*/ 34770 w 79072"/>
                  <a:gd name="connsiteY9" fmla="*/ 85379 h 126955"/>
                  <a:gd name="connsiteX10" fmla="*/ 53850 w 79072"/>
                  <a:gd name="connsiteY10" fmla="*/ 127025 h 126955"/>
                  <a:gd name="connsiteX11" fmla="*/ 50181 w 79072"/>
                  <a:gd name="connsiteY11" fmla="*/ 36578 h 126955"/>
                  <a:gd name="connsiteX12" fmla="*/ 32018 w 79072"/>
                  <a:gd name="connsiteY12" fmla="*/ 56576 h 126955"/>
                  <a:gd name="connsiteX13" fmla="*/ 21744 w 79072"/>
                  <a:gd name="connsiteY13" fmla="*/ 56576 h 126955"/>
                  <a:gd name="connsiteX14" fmla="*/ 21744 w 79072"/>
                  <a:gd name="connsiteY14" fmla="*/ 18782 h 126955"/>
                  <a:gd name="connsiteX15" fmla="*/ 31284 w 79072"/>
                  <a:gd name="connsiteY15" fmla="*/ 18782 h 126955"/>
                  <a:gd name="connsiteX16" fmla="*/ 50181 w 79072"/>
                  <a:gd name="connsiteY16" fmla="*/ 36578 h 126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9072" h="126955">
                    <a:moveTo>
                      <a:pt x="79168" y="127025"/>
                    </a:moveTo>
                    <a:cubicBezTo>
                      <a:pt x="77150" y="121888"/>
                      <a:pt x="62473" y="92718"/>
                      <a:pt x="58253" y="84095"/>
                    </a:cubicBezTo>
                    <a:cubicBezTo>
                      <a:pt x="55684" y="78958"/>
                      <a:pt x="51465" y="72904"/>
                      <a:pt x="47062" y="69968"/>
                    </a:cubicBezTo>
                    <a:cubicBezTo>
                      <a:pt x="62106" y="69051"/>
                      <a:pt x="73480" y="55658"/>
                      <a:pt x="73480" y="35661"/>
                    </a:cubicBezTo>
                    <a:cubicBezTo>
                      <a:pt x="73480" y="9059"/>
                      <a:pt x="55134" y="69"/>
                      <a:pt x="31284" y="69"/>
                    </a:cubicBezTo>
                    <a:lnTo>
                      <a:pt x="95" y="69"/>
                    </a:lnTo>
                    <a:lnTo>
                      <a:pt x="95" y="127025"/>
                    </a:lnTo>
                    <a:lnTo>
                      <a:pt x="21560" y="127025"/>
                    </a:lnTo>
                    <a:lnTo>
                      <a:pt x="21560" y="73454"/>
                    </a:lnTo>
                    <a:cubicBezTo>
                      <a:pt x="27431" y="73454"/>
                      <a:pt x="29449" y="75839"/>
                      <a:pt x="34770" y="85379"/>
                    </a:cubicBezTo>
                    <a:cubicBezTo>
                      <a:pt x="40457" y="95837"/>
                      <a:pt x="52382" y="123173"/>
                      <a:pt x="53850" y="127025"/>
                    </a:cubicBezTo>
                    <a:close/>
                    <a:moveTo>
                      <a:pt x="50181" y="36578"/>
                    </a:moveTo>
                    <a:cubicBezTo>
                      <a:pt x="50181" y="49054"/>
                      <a:pt x="45411" y="56576"/>
                      <a:pt x="32018" y="56576"/>
                    </a:cubicBezTo>
                    <a:lnTo>
                      <a:pt x="21744" y="56576"/>
                    </a:lnTo>
                    <a:lnTo>
                      <a:pt x="21744" y="18782"/>
                    </a:lnTo>
                    <a:lnTo>
                      <a:pt x="31284" y="18782"/>
                    </a:lnTo>
                    <a:cubicBezTo>
                      <a:pt x="43026" y="18782"/>
                      <a:pt x="50181" y="23736"/>
                      <a:pt x="50181" y="36578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599E95B-9B00-9720-4ADF-70447EE73CF8}"/>
                  </a:ext>
                </a:extLst>
              </p:cNvPr>
              <p:cNvSpPr/>
              <p:nvPr/>
            </p:nvSpPr>
            <p:spPr>
              <a:xfrm>
                <a:off x="1665056" y="1103598"/>
                <a:ext cx="73384" cy="97968"/>
              </a:xfrm>
              <a:custGeom>
                <a:avLst/>
                <a:gdLst>
                  <a:gd name="connsiteX0" fmla="*/ 73480 w 73384"/>
                  <a:gd name="connsiteY0" fmla="*/ 48503 h 97968"/>
                  <a:gd name="connsiteX1" fmla="*/ 36604 w 73384"/>
                  <a:gd name="connsiteY1" fmla="*/ 69 h 97968"/>
                  <a:gd name="connsiteX2" fmla="*/ 95 w 73384"/>
                  <a:gd name="connsiteY2" fmla="*/ 48136 h 97968"/>
                  <a:gd name="connsiteX3" fmla="*/ 36421 w 73384"/>
                  <a:gd name="connsiteY3" fmla="*/ 98038 h 97968"/>
                  <a:gd name="connsiteX4" fmla="*/ 73480 w 73384"/>
                  <a:gd name="connsiteY4" fmla="*/ 48503 h 97968"/>
                  <a:gd name="connsiteX5" fmla="*/ 50731 w 73384"/>
                  <a:gd name="connsiteY5" fmla="*/ 48503 h 97968"/>
                  <a:gd name="connsiteX6" fmla="*/ 36971 w 73384"/>
                  <a:gd name="connsiteY6" fmla="*/ 81527 h 97968"/>
                  <a:gd name="connsiteX7" fmla="*/ 22478 w 73384"/>
                  <a:gd name="connsiteY7" fmla="*/ 49604 h 97968"/>
                  <a:gd name="connsiteX8" fmla="*/ 36421 w 73384"/>
                  <a:gd name="connsiteY8" fmla="*/ 16581 h 97968"/>
                  <a:gd name="connsiteX9" fmla="*/ 50731 w 73384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4" h="97968">
                    <a:moveTo>
                      <a:pt x="73480" y="48503"/>
                    </a:moveTo>
                    <a:cubicBezTo>
                      <a:pt x="73480" y="16764"/>
                      <a:pt x="58069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0" y="72170"/>
                      <a:pt x="73480" y="48503"/>
                    </a:cubicBezTo>
                    <a:close/>
                    <a:moveTo>
                      <a:pt x="50731" y="48503"/>
                    </a:moveTo>
                    <a:cubicBezTo>
                      <a:pt x="50731" y="58227"/>
                      <a:pt x="50731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1" y="35478"/>
                      <a:pt x="50731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9727AFC-2733-7894-9EB5-1CFC91A10293}"/>
                  </a:ext>
                </a:extLst>
              </p:cNvPr>
              <p:cNvSpPr/>
              <p:nvPr/>
            </p:nvSpPr>
            <p:spPr>
              <a:xfrm>
                <a:off x="1755290" y="1065621"/>
                <a:ext cx="72100" cy="135945"/>
              </a:xfrm>
              <a:custGeom>
                <a:avLst/>
                <a:gdLst>
                  <a:gd name="connsiteX0" fmla="*/ 72196 w 72100"/>
                  <a:gd name="connsiteY0" fmla="*/ 85196 h 135945"/>
                  <a:gd name="connsiteX1" fmla="*/ 40640 w 72100"/>
                  <a:gd name="connsiteY1" fmla="*/ 38230 h 135945"/>
                  <a:gd name="connsiteX2" fmla="*/ 22294 w 72100"/>
                  <a:gd name="connsiteY2" fmla="*/ 46852 h 135945"/>
                  <a:gd name="connsiteX3" fmla="*/ 22661 w 72100"/>
                  <a:gd name="connsiteY3" fmla="*/ 40064 h 135945"/>
                  <a:gd name="connsiteX4" fmla="*/ 22661 w 72100"/>
                  <a:gd name="connsiteY4" fmla="*/ 16581 h 135945"/>
                  <a:gd name="connsiteX5" fmla="*/ 21010 w 72100"/>
                  <a:gd name="connsiteY5" fmla="*/ 69 h 135945"/>
                  <a:gd name="connsiteX6" fmla="*/ 279 w 72100"/>
                  <a:gd name="connsiteY6" fmla="*/ 3922 h 135945"/>
                  <a:gd name="connsiteX7" fmla="*/ 1930 w 72100"/>
                  <a:gd name="connsiteY7" fmla="*/ 23369 h 135945"/>
                  <a:gd name="connsiteX8" fmla="*/ 1930 w 72100"/>
                  <a:gd name="connsiteY8" fmla="*/ 112532 h 135945"/>
                  <a:gd name="connsiteX9" fmla="*/ 95 w 72100"/>
                  <a:gd name="connsiteY9" fmla="*/ 133630 h 135945"/>
                  <a:gd name="connsiteX10" fmla="*/ 18442 w 72100"/>
                  <a:gd name="connsiteY10" fmla="*/ 133630 h 135945"/>
                  <a:gd name="connsiteX11" fmla="*/ 20276 w 72100"/>
                  <a:gd name="connsiteY11" fmla="*/ 126108 h 135945"/>
                  <a:gd name="connsiteX12" fmla="*/ 39173 w 72100"/>
                  <a:gd name="connsiteY12" fmla="*/ 136015 h 135945"/>
                  <a:gd name="connsiteX13" fmla="*/ 72196 w 72100"/>
                  <a:gd name="connsiteY13" fmla="*/ 85196 h 135945"/>
                  <a:gd name="connsiteX14" fmla="*/ 49814 w 72100"/>
                  <a:gd name="connsiteY14" fmla="*/ 85746 h 135945"/>
                  <a:gd name="connsiteX15" fmla="*/ 46328 w 72100"/>
                  <a:gd name="connsiteY15" fmla="*/ 109780 h 135945"/>
                  <a:gd name="connsiteX16" fmla="*/ 35320 w 72100"/>
                  <a:gd name="connsiteY16" fmla="*/ 117669 h 135945"/>
                  <a:gd name="connsiteX17" fmla="*/ 22661 w 72100"/>
                  <a:gd name="connsiteY17" fmla="*/ 111064 h 135945"/>
                  <a:gd name="connsiteX18" fmla="*/ 22661 w 72100"/>
                  <a:gd name="connsiteY18" fmla="*/ 64098 h 135945"/>
                  <a:gd name="connsiteX19" fmla="*/ 35687 w 72100"/>
                  <a:gd name="connsiteY19" fmla="*/ 56392 h 135945"/>
                  <a:gd name="connsiteX20" fmla="*/ 46695 w 72100"/>
                  <a:gd name="connsiteY20" fmla="*/ 64281 h 135945"/>
                  <a:gd name="connsiteX21" fmla="*/ 49814 w 72100"/>
                  <a:gd name="connsiteY21" fmla="*/ 85746 h 135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2100" h="135945">
                    <a:moveTo>
                      <a:pt x="72196" y="85196"/>
                    </a:moveTo>
                    <a:cubicBezTo>
                      <a:pt x="72196" y="55658"/>
                      <a:pt x="60638" y="38230"/>
                      <a:pt x="40640" y="38230"/>
                    </a:cubicBezTo>
                    <a:cubicBezTo>
                      <a:pt x="31651" y="38230"/>
                      <a:pt x="26147" y="42633"/>
                      <a:pt x="22294" y="46852"/>
                    </a:cubicBezTo>
                    <a:cubicBezTo>
                      <a:pt x="22478" y="44834"/>
                      <a:pt x="22661" y="41899"/>
                      <a:pt x="22661" y="40064"/>
                    </a:cubicBezTo>
                    <a:lnTo>
                      <a:pt x="22661" y="16581"/>
                    </a:lnTo>
                    <a:cubicBezTo>
                      <a:pt x="22661" y="7775"/>
                      <a:pt x="21377" y="2087"/>
                      <a:pt x="21010" y="69"/>
                    </a:cubicBezTo>
                    <a:lnTo>
                      <a:pt x="279" y="3922"/>
                    </a:lnTo>
                    <a:cubicBezTo>
                      <a:pt x="829" y="7775"/>
                      <a:pt x="1930" y="13279"/>
                      <a:pt x="1930" y="23369"/>
                    </a:cubicBezTo>
                    <a:lnTo>
                      <a:pt x="1930" y="112532"/>
                    </a:lnTo>
                    <a:cubicBezTo>
                      <a:pt x="1930" y="122806"/>
                      <a:pt x="1380" y="128126"/>
                      <a:pt x="95" y="133630"/>
                    </a:cubicBezTo>
                    <a:lnTo>
                      <a:pt x="18442" y="133630"/>
                    </a:lnTo>
                    <a:cubicBezTo>
                      <a:pt x="19726" y="130878"/>
                      <a:pt x="20093" y="128860"/>
                      <a:pt x="20276" y="126108"/>
                    </a:cubicBezTo>
                    <a:cubicBezTo>
                      <a:pt x="24129" y="131795"/>
                      <a:pt x="30367" y="136015"/>
                      <a:pt x="39173" y="136015"/>
                    </a:cubicBezTo>
                    <a:cubicBezTo>
                      <a:pt x="64124" y="136015"/>
                      <a:pt x="72196" y="105193"/>
                      <a:pt x="72196" y="85196"/>
                    </a:cubicBezTo>
                    <a:close/>
                    <a:moveTo>
                      <a:pt x="49814" y="85746"/>
                    </a:moveTo>
                    <a:cubicBezTo>
                      <a:pt x="49814" y="98038"/>
                      <a:pt x="48896" y="104092"/>
                      <a:pt x="46328" y="109780"/>
                    </a:cubicBezTo>
                    <a:cubicBezTo>
                      <a:pt x="43576" y="115834"/>
                      <a:pt x="39540" y="117669"/>
                      <a:pt x="35320" y="117669"/>
                    </a:cubicBezTo>
                    <a:cubicBezTo>
                      <a:pt x="30000" y="117669"/>
                      <a:pt x="25413" y="114733"/>
                      <a:pt x="22661" y="111064"/>
                    </a:cubicBezTo>
                    <a:lnTo>
                      <a:pt x="22661" y="64098"/>
                    </a:lnTo>
                    <a:cubicBezTo>
                      <a:pt x="25230" y="60062"/>
                      <a:pt x="29816" y="56392"/>
                      <a:pt x="35687" y="56392"/>
                    </a:cubicBezTo>
                    <a:cubicBezTo>
                      <a:pt x="40457" y="56392"/>
                      <a:pt x="44310" y="58961"/>
                      <a:pt x="46695" y="64281"/>
                    </a:cubicBezTo>
                    <a:cubicBezTo>
                      <a:pt x="48713" y="69051"/>
                      <a:pt x="49814" y="75839"/>
                      <a:pt x="49814" y="8574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E940E99B-65E4-C41E-1E81-F0995F6A7B64}"/>
                  </a:ext>
                </a:extLst>
              </p:cNvPr>
              <p:cNvSpPr/>
              <p:nvPr/>
            </p:nvSpPr>
            <p:spPr>
              <a:xfrm>
                <a:off x="1841561" y="1103598"/>
                <a:ext cx="70082" cy="97785"/>
              </a:xfrm>
              <a:custGeom>
                <a:avLst/>
                <a:gdLst>
                  <a:gd name="connsiteX0" fmla="*/ 70178 w 70082"/>
                  <a:gd name="connsiteY0" fmla="*/ 54191 h 97785"/>
                  <a:gd name="connsiteX1" fmla="*/ 70178 w 70082"/>
                  <a:gd name="connsiteY1" fmla="*/ 50155 h 97785"/>
                  <a:gd name="connsiteX2" fmla="*/ 59721 w 70082"/>
                  <a:gd name="connsiteY2" fmla="*/ 9976 h 97785"/>
                  <a:gd name="connsiteX3" fmla="*/ 35870 w 70082"/>
                  <a:gd name="connsiteY3" fmla="*/ 69 h 97785"/>
                  <a:gd name="connsiteX4" fmla="*/ 10002 w 70082"/>
                  <a:gd name="connsiteY4" fmla="*/ 12361 h 97785"/>
                  <a:gd name="connsiteX5" fmla="*/ 95 w 70082"/>
                  <a:gd name="connsiteY5" fmla="*/ 48870 h 97785"/>
                  <a:gd name="connsiteX6" fmla="*/ 38438 w 70082"/>
                  <a:gd name="connsiteY6" fmla="*/ 97855 h 97785"/>
                  <a:gd name="connsiteX7" fmla="*/ 68894 w 70082"/>
                  <a:gd name="connsiteY7" fmla="*/ 85379 h 97785"/>
                  <a:gd name="connsiteX8" fmla="*/ 60637 w 70082"/>
                  <a:gd name="connsiteY8" fmla="*/ 71987 h 97785"/>
                  <a:gd name="connsiteX9" fmla="*/ 40274 w 70082"/>
                  <a:gd name="connsiteY9" fmla="*/ 81160 h 97785"/>
                  <a:gd name="connsiteX10" fmla="*/ 25413 w 70082"/>
                  <a:gd name="connsiteY10" fmla="*/ 72354 h 97785"/>
                  <a:gd name="connsiteX11" fmla="*/ 22294 w 70082"/>
                  <a:gd name="connsiteY11" fmla="*/ 56025 h 97785"/>
                  <a:gd name="connsiteX12" fmla="*/ 22294 w 70082"/>
                  <a:gd name="connsiteY12" fmla="*/ 54191 h 97785"/>
                  <a:gd name="connsiteX13" fmla="*/ 49080 w 70082"/>
                  <a:gd name="connsiteY13" fmla="*/ 39330 h 97785"/>
                  <a:gd name="connsiteX14" fmla="*/ 22294 w 70082"/>
                  <a:gd name="connsiteY14" fmla="*/ 39330 h 97785"/>
                  <a:gd name="connsiteX15" fmla="*/ 36053 w 70082"/>
                  <a:gd name="connsiteY15" fmla="*/ 15297 h 97785"/>
                  <a:gd name="connsiteX16" fmla="*/ 46695 w 70082"/>
                  <a:gd name="connsiteY16" fmla="*/ 22085 h 97785"/>
                  <a:gd name="connsiteX17" fmla="*/ 49080 w 70082"/>
                  <a:gd name="connsiteY17" fmla="*/ 39330 h 97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0082" h="97785">
                    <a:moveTo>
                      <a:pt x="70178" y="54191"/>
                    </a:moveTo>
                    <a:lnTo>
                      <a:pt x="70178" y="50155"/>
                    </a:lnTo>
                    <a:cubicBezTo>
                      <a:pt x="70178" y="29790"/>
                      <a:pt x="67243" y="18416"/>
                      <a:pt x="59721" y="9976"/>
                    </a:cubicBezTo>
                    <a:cubicBezTo>
                      <a:pt x="54033" y="3555"/>
                      <a:pt x="45961" y="69"/>
                      <a:pt x="35870" y="69"/>
                    </a:cubicBezTo>
                    <a:cubicBezTo>
                      <a:pt x="25229" y="69"/>
                      <a:pt x="16423" y="4105"/>
                      <a:pt x="10002" y="12361"/>
                    </a:cubicBezTo>
                    <a:cubicBezTo>
                      <a:pt x="3214" y="21167"/>
                      <a:pt x="95" y="32909"/>
                      <a:pt x="95" y="48870"/>
                    </a:cubicBezTo>
                    <a:cubicBezTo>
                      <a:pt x="95" y="79692"/>
                      <a:pt x="14038" y="97855"/>
                      <a:pt x="38438" y="97855"/>
                    </a:cubicBezTo>
                    <a:cubicBezTo>
                      <a:pt x="49813" y="97855"/>
                      <a:pt x="59721" y="94002"/>
                      <a:pt x="68894" y="85379"/>
                    </a:cubicBezTo>
                    <a:lnTo>
                      <a:pt x="60637" y="71987"/>
                    </a:lnTo>
                    <a:cubicBezTo>
                      <a:pt x="54216" y="77857"/>
                      <a:pt x="47795" y="81160"/>
                      <a:pt x="40274" y="81160"/>
                    </a:cubicBezTo>
                    <a:cubicBezTo>
                      <a:pt x="33852" y="81160"/>
                      <a:pt x="28531" y="78041"/>
                      <a:pt x="25413" y="72354"/>
                    </a:cubicBezTo>
                    <a:cubicBezTo>
                      <a:pt x="22844" y="67583"/>
                      <a:pt x="22294" y="62080"/>
                      <a:pt x="22294" y="56025"/>
                    </a:cubicBezTo>
                    <a:lnTo>
                      <a:pt x="22294" y="54191"/>
                    </a:lnTo>
                    <a:close/>
                    <a:moveTo>
                      <a:pt x="49080" y="39330"/>
                    </a:moveTo>
                    <a:lnTo>
                      <a:pt x="22294" y="39330"/>
                    </a:lnTo>
                    <a:cubicBezTo>
                      <a:pt x="22661" y="22819"/>
                      <a:pt x="26697" y="15297"/>
                      <a:pt x="36053" y="15297"/>
                    </a:cubicBezTo>
                    <a:cubicBezTo>
                      <a:pt x="41374" y="15297"/>
                      <a:pt x="44677" y="17865"/>
                      <a:pt x="46695" y="22085"/>
                    </a:cubicBezTo>
                    <a:cubicBezTo>
                      <a:pt x="48346" y="25754"/>
                      <a:pt x="49080" y="31992"/>
                      <a:pt x="49080" y="39330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0298474C-E673-58A3-0CCB-D70492801B9B}"/>
                  </a:ext>
                </a:extLst>
              </p:cNvPr>
              <p:cNvSpPr/>
              <p:nvPr/>
            </p:nvSpPr>
            <p:spPr>
              <a:xfrm>
                <a:off x="1926727" y="1103231"/>
                <a:ext cx="48984" cy="95950"/>
              </a:xfrm>
              <a:custGeom>
                <a:avLst/>
                <a:gdLst>
                  <a:gd name="connsiteX0" fmla="*/ 49080 w 48984"/>
                  <a:gd name="connsiteY0" fmla="*/ 2087 h 95950"/>
                  <a:gd name="connsiteX1" fmla="*/ 41007 w 48984"/>
                  <a:gd name="connsiteY1" fmla="*/ 69 h 95950"/>
                  <a:gd name="connsiteX2" fmla="*/ 21927 w 48984"/>
                  <a:gd name="connsiteY2" fmla="*/ 12912 h 95950"/>
                  <a:gd name="connsiteX3" fmla="*/ 21927 w 48984"/>
                  <a:gd name="connsiteY3" fmla="*/ 12178 h 95950"/>
                  <a:gd name="connsiteX4" fmla="*/ 19726 w 48984"/>
                  <a:gd name="connsiteY4" fmla="*/ 620 h 95950"/>
                  <a:gd name="connsiteX5" fmla="*/ 95 w 48984"/>
                  <a:gd name="connsiteY5" fmla="*/ 4839 h 95950"/>
                  <a:gd name="connsiteX6" fmla="*/ 2847 w 48984"/>
                  <a:gd name="connsiteY6" fmla="*/ 27772 h 95950"/>
                  <a:gd name="connsiteX7" fmla="*/ 2847 w 48984"/>
                  <a:gd name="connsiteY7" fmla="*/ 96020 h 95950"/>
                  <a:gd name="connsiteX8" fmla="*/ 23762 w 48984"/>
                  <a:gd name="connsiteY8" fmla="*/ 96020 h 95950"/>
                  <a:gd name="connsiteX9" fmla="*/ 23762 w 48984"/>
                  <a:gd name="connsiteY9" fmla="*/ 33459 h 95950"/>
                  <a:gd name="connsiteX10" fmla="*/ 36971 w 48984"/>
                  <a:gd name="connsiteY10" fmla="*/ 20617 h 95950"/>
                  <a:gd name="connsiteX11" fmla="*/ 43025 w 48984"/>
                  <a:gd name="connsiteY11" fmla="*/ 22452 h 95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984" h="95950">
                    <a:moveTo>
                      <a:pt x="49080" y="2087"/>
                    </a:moveTo>
                    <a:cubicBezTo>
                      <a:pt x="47062" y="1170"/>
                      <a:pt x="44126" y="69"/>
                      <a:pt x="41007" y="69"/>
                    </a:cubicBezTo>
                    <a:cubicBezTo>
                      <a:pt x="32935" y="69"/>
                      <a:pt x="25046" y="4656"/>
                      <a:pt x="21927" y="12912"/>
                    </a:cubicBezTo>
                    <a:lnTo>
                      <a:pt x="21927" y="12178"/>
                    </a:lnTo>
                    <a:cubicBezTo>
                      <a:pt x="21927" y="6857"/>
                      <a:pt x="20276" y="2454"/>
                      <a:pt x="19726" y="620"/>
                    </a:cubicBezTo>
                    <a:lnTo>
                      <a:pt x="95" y="4839"/>
                    </a:lnTo>
                    <a:cubicBezTo>
                      <a:pt x="1196" y="10160"/>
                      <a:pt x="2847" y="16397"/>
                      <a:pt x="2847" y="27772"/>
                    </a:cubicBezTo>
                    <a:lnTo>
                      <a:pt x="2847" y="96020"/>
                    </a:lnTo>
                    <a:lnTo>
                      <a:pt x="23762" y="96020"/>
                    </a:lnTo>
                    <a:lnTo>
                      <a:pt x="23762" y="33459"/>
                    </a:lnTo>
                    <a:cubicBezTo>
                      <a:pt x="23762" y="26304"/>
                      <a:pt x="29816" y="20617"/>
                      <a:pt x="36971" y="20617"/>
                    </a:cubicBezTo>
                    <a:cubicBezTo>
                      <a:pt x="39356" y="20617"/>
                      <a:pt x="41191" y="21351"/>
                      <a:pt x="43025" y="22452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8D07780-4218-5F94-063B-3B20D4FC8DD3}"/>
                  </a:ext>
                </a:extLst>
              </p:cNvPr>
              <p:cNvSpPr/>
              <p:nvPr/>
            </p:nvSpPr>
            <p:spPr>
              <a:xfrm>
                <a:off x="1980164" y="1079014"/>
                <a:ext cx="48617" cy="122919"/>
              </a:xfrm>
              <a:custGeom>
                <a:avLst/>
                <a:gdLst>
                  <a:gd name="connsiteX0" fmla="*/ 48713 w 48617"/>
                  <a:gd name="connsiteY0" fmla="*/ 118403 h 122919"/>
                  <a:gd name="connsiteX1" fmla="*/ 45777 w 48617"/>
                  <a:gd name="connsiteY1" fmla="*/ 105377 h 122919"/>
                  <a:gd name="connsiteX2" fmla="*/ 38806 w 48617"/>
                  <a:gd name="connsiteY2" fmla="*/ 107211 h 122919"/>
                  <a:gd name="connsiteX3" fmla="*/ 29266 w 48617"/>
                  <a:gd name="connsiteY3" fmla="*/ 92167 h 122919"/>
                  <a:gd name="connsiteX4" fmla="*/ 29266 w 48617"/>
                  <a:gd name="connsiteY4" fmla="*/ 43000 h 122919"/>
                  <a:gd name="connsiteX5" fmla="*/ 43392 w 48617"/>
                  <a:gd name="connsiteY5" fmla="*/ 43000 h 122919"/>
                  <a:gd name="connsiteX6" fmla="*/ 46878 w 48617"/>
                  <a:gd name="connsiteY6" fmla="*/ 27222 h 122919"/>
                  <a:gd name="connsiteX7" fmla="*/ 29449 w 48617"/>
                  <a:gd name="connsiteY7" fmla="*/ 27222 h 122919"/>
                  <a:gd name="connsiteX8" fmla="*/ 30367 w 48617"/>
                  <a:gd name="connsiteY8" fmla="*/ 69 h 122919"/>
                  <a:gd name="connsiteX9" fmla="*/ 10002 w 48617"/>
                  <a:gd name="connsiteY9" fmla="*/ 3555 h 122919"/>
                  <a:gd name="connsiteX10" fmla="*/ 8535 w 48617"/>
                  <a:gd name="connsiteY10" fmla="*/ 27222 h 122919"/>
                  <a:gd name="connsiteX11" fmla="*/ 95 w 48617"/>
                  <a:gd name="connsiteY11" fmla="*/ 27222 h 122919"/>
                  <a:gd name="connsiteX12" fmla="*/ 95 w 48617"/>
                  <a:gd name="connsiteY12" fmla="*/ 43000 h 122919"/>
                  <a:gd name="connsiteX13" fmla="*/ 8535 w 48617"/>
                  <a:gd name="connsiteY13" fmla="*/ 43000 h 122919"/>
                  <a:gd name="connsiteX14" fmla="*/ 8535 w 48617"/>
                  <a:gd name="connsiteY14" fmla="*/ 100974 h 122919"/>
                  <a:gd name="connsiteX15" fmla="*/ 18992 w 48617"/>
                  <a:gd name="connsiteY15" fmla="*/ 120788 h 122919"/>
                  <a:gd name="connsiteX16" fmla="*/ 30917 w 48617"/>
                  <a:gd name="connsiteY16" fmla="*/ 122989 h 122919"/>
                  <a:gd name="connsiteX17" fmla="*/ 48713 w 48617"/>
                  <a:gd name="connsiteY17" fmla="*/ 118403 h 122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617" h="122919">
                    <a:moveTo>
                      <a:pt x="48713" y="118403"/>
                    </a:moveTo>
                    <a:lnTo>
                      <a:pt x="45777" y="105377"/>
                    </a:lnTo>
                    <a:cubicBezTo>
                      <a:pt x="43759" y="106478"/>
                      <a:pt x="41741" y="107211"/>
                      <a:pt x="38806" y="107211"/>
                    </a:cubicBezTo>
                    <a:cubicBezTo>
                      <a:pt x="31284" y="107211"/>
                      <a:pt x="29266" y="103909"/>
                      <a:pt x="29266" y="92167"/>
                    </a:cubicBezTo>
                    <a:lnTo>
                      <a:pt x="29266" y="43000"/>
                    </a:lnTo>
                    <a:lnTo>
                      <a:pt x="43392" y="43000"/>
                    </a:lnTo>
                    <a:lnTo>
                      <a:pt x="46878" y="27222"/>
                    </a:lnTo>
                    <a:lnTo>
                      <a:pt x="29449" y="27222"/>
                    </a:lnTo>
                    <a:cubicBezTo>
                      <a:pt x="29449" y="16948"/>
                      <a:pt x="29816" y="5573"/>
                      <a:pt x="30367" y="69"/>
                    </a:cubicBezTo>
                    <a:lnTo>
                      <a:pt x="10002" y="3555"/>
                    </a:lnTo>
                    <a:cubicBezTo>
                      <a:pt x="9452" y="6857"/>
                      <a:pt x="8535" y="18049"/>
                      <a:pt x="8535" y="27222"/>
                    </a:cubicBezTo>
                    <a:lnTo>
                      <a:pt x="95" y="27222"/>
                    </a:lnTo>
                    <a:lnTo>
                      <a:pt x="95" y="43000"/>
                    </a:lnTo>
                    <a:lnTo>
                      <a:pt x="8535" y="43000"/>
                    </a:lnTo>
                    <a:lnTo>
                      <a:pt x="8535" y="100974"/>
                    </a:lnTo>
                    <a:cubicBezTo>
                      <a:pt x="8535" y="111798"/>
                      <a:pt x="12387" y="118219"/>
                      <a:pt x="18992" y="120788"/>
                    </a:cubicBezTo>
                    <a:cubicBezTo>
                      <a:pt x="22478" y="122072"/>
                      <a:pt x="26330" y="122989"/>
                      <a:pt x="30917" y="122989"/>
                    </a:cubicBezTo>
                    <a:cubicBezTo>
                      <a:pt x="37155" y="122989"/>
                      <a:pt x="42842" y="121705"/>
                      <a:pt x="48713" y="1184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509723E-A226-0EB9-812B-74937FFC46B7}"/>
                  </a:ext>
                </a:extLst>
              </p:cNvPr>
              <p:cNvSpPr/>
              <p:nvPr/>
            </p:nvSpPr>
            <p:spPr>
              <a:xfrm>
                <a:off x="2065892" y="1072226"/>
                <a:ext cx="133927" cy="126955"/>
              </a:xfrm>
              <a:custGeom>
                <a:avLst/>
                <a:gdLst>
                  <a:gd name="connsiteX0" fmla="*/ 134023 w 133927"/>
                  <a:gd name="connsiteY0" fmla="*/ 69 h 126955"/>
                  <a:gd name="connsiteX1" fmla="*/ 110907 w 133927"/>
                  <a:gd name="connsiteY1" fmla="*/ 69 h 126955"/>
                  <a:gd name="connsiteX2" fmla="*/ 100449 w 133927"/>
                  <a:gd name="connsiteY2" fmla="*/ 66666 h 126955"/>
                  <a:gd name="connsiteX3" fmla="*/ 95496 w 133927"/>
                  <a:gd name="connsiteY3" fmla="*/ 102441 h 126955"/>
                  <a:gd name="connsiteX4" fmla="*/ 91460 w 133927"/>
                  <a:gd name="connsiteY4" fmla="*/ 69051 h 126955"/>
                  <a:gd name="connsiteX5" fmla="*/ 79535 w 133927"/>
                  <a:gd name="connsiteY5" fmla="*/ 69 h 126955"/>
                  <a:gd name="connsiteX6" fmla="*/ 54951 w 133927"/>
                  <a:gd name="connsiteY6" fmla="*/ 69 h 126955"/>
                  <a:gd name="connsiteX7" fmla="*/ 43392 w 133927"/>
                  <a:gd name="connsiteY7" fmla="*/ 68134 h 126955"/>
                  <a:gd name="connsiteX8" fmla="*/ 38806 w 133927"/>
                  <a:gd name="connsiteY8" fmla="*/ 102258 h 126955"/>
                  <a:gd name="connsiteX9" fmla="*/ 34219 w 133927"/>
                  <a:gd name="connsiteY9" fmla="*/ 66666 h 126955"/>
                  <a:gd name="connsiteX10" fmla="*/ 23395 w 133927"/>
                  <a:gd name="connsiteY10" fmla="*/ 69 h 126955"/>
                  <a:gd name="connsiteX11" fmla="*/ 95 w 133927"/>
                  <a:gd name="connsiteY11" fmla="*/ 69 h 126955"/>
                  <a:gd name="connsiteX12" fmla="*/ 25046 w 133927"/>
                  <a:gd name="connsiteY12" fmla="*/ 127025 h 126955"/>
                  <a:gd name="connsiteX13" fmla="*/ 52015 w 133927"/>
                  <a:gd name="connsiteY13" fmla="*/ 127025 h 126955"/>
                  <a:gd name="connsiteX14" fmla="*/ 62839 w 133927"/>
                  <a:gd name="connsiteY14" fmla="*/ 60428 h 126955"/>
                  <a:gd name="connsiteX15" fmla="*/ 66876 w 133927"/>
                  <a:gd name="connsiteY15" fmla="*/ 30341 h 126955"/>
                  <a:gd name="connsiteX16" fmla="*/ 71095 w 133927"/>
                  <a:gd name="connsiteY16" fmla="*/ 60979 h 126955"/>
                  <a:gd name="connsiteX17" fmla="*/ 81553 w 133927"/>
                  <a:gd name="connsiteY17" fmla="*/ 127025 h 126955"/>
                  <a:gd name="connsiteX18" fmla="*/ 108338 w 133927"/>
                  <a:gd name="connsiteY18" fmla="*/ 127025 h 126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3927" h="126955">
                    <a:moveTo>
                      <a:pt x="134023" y="69"/>
                    </a:moveTo>
                    <a:lnTo>
                      <a:pt x="110907" y="69"/>
                    </a:lnTo>
                    <a:lnTo>
                      <a:pt x="100449" y="66666"/>
                    </a:lnTo>
                    <a:cubicBezTo>
                      <a:pt x="98431" y="79142"/>
                      <a:pt x="95679" y="101341"/>
                      <a:pt x="95496" y="102441"/>
                    </a:cubicBezTo>
                    <a:cubicBezTo>
                      <a:pt x="95312" y="100974"/>
                      <a:pt x="93478" y="80976"/>
                      <a:pt x="91460" y="69051"/>
                    </a:cubicBezTo>
                    <a:lnTo>
                      <a:pt x="79535" y="69"/>
                    </a:lnTo>
                    <a:lnTo>
                      <a:pt x="54951" y="69"/>
                    </a:lnTo>
                    <a:lnTo>
                      <a:pt x="43392" y="68134"/>
                    </a:lnTo>
                    <a:cubicBezTo>
                      <a:pt x="41741" y="77674"/>
                      <a:pt x="38989" y="101157"/>
                      <a:pt x="38806" y="102258"/>
                    </a:cubicBezTo>
                    <a:cubicBezTo>
                      <a:pt x="38622" y="100607"/>
                      <a:pt x="36054" y="78591"/>
                      <a:pt x="34219" y="66666"/>
                    </a:cubicBezTo>
                    <a:lnTo>
                      <a:pt x="23395" y="69"/>
                    </a:lnTo>
                    <a:lnTo>
                      <a:pt x="95" y="69"/>
                    </a:lnTo>
                    <a:lnTo>
                      <a:pt x="25046" y="127025"/>
                    </a:lnTo>
                    <a:lnTo>
                      <a:pt x="52015" y="127025"/>
                    </a:lnTo>
                    <a:lnTo>
                      <a:pt x="62839" y="60428"/>
                    </a:lnTo>
                    <a:cubicBezTo>
                      <a:pt x="64491" y="50155"/>
                      <a:pt x="66325" y="34193"/>
                      <a:pt x="66876" y="30341"/>
                    </a:cubicBezTo>
                    <a:cubicBezTo>
                      <a:pt x="67059" y="34744"/>
                      <a:pt x="69261" y="50155"/>
                      <a:pt x="71095" y="60979"/>
                    </a:cubicBezTo>
                    <a:lnTo>
                      <a:pt x="81553" y="127025"/>
                    </a:lnTo>
                    <a:lnTo>
                      <a:pt x="108338" y="127025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93EC4C0-1F5A-D797-1E2C-B547E15D2731}"/>
                  </a:ext>
                </a:extLst>
              </p:cNvPr>
              <p:cNvSpPr/>
              <p:nvPr/>
            </p:nvSpPr>
            <p:spPr>
              <a:xfrm>
                <a:off x="2202543" y="1103598"/>
                <a:ext cx="73384" cy="97968"/>
              </a:xfrm>
              <a:custGeom>
                <a:avLst/>
                <a:gdLst>
                  <a:gd name="connsiteX0" fmla="*/ 73480 w 73384"/>
                  <a:gd name="connsiteY0" fmla="*/ 48503 h 97968"/>
                  <a:gd name="connsiteX1" fmla="*/ 36604 w 73384"/>
                  <a:gd name="connsiteY1" fmla="*/ 69 h 97968"/>
                  <a:gd name="connsiteX2" fmla="*/ 95 w 73384"/>
                  <a:gd name="connsiteY2" fmla="*/ 48136 h 97968"/>
                  <a:gd name="connsiteX3" fmla="*/ 36421 w 73384"/>
                  <a:gd name="connsiteY3" fmla="*/ 98038 h 97968"/>
                  <a:gd name="connsiteX4" fmla="*/ 73480 w 73384"/>
                  <a:gd name="connsiteY4" fmla="*/ 48503 h 97968"/>
                  <a:gd name="connsiteX5" fmla="*/ 50731 w 73384"/>
                  <a:gd name="connsiteY5" fmla="*/ 48503 h 97968"/>
                  <a:gd name="connsiteX6" fmla="*/ 36971 w 73384"/>
                  <a:gd name="connsiteY6" fmla="*/ 81527 h 97968"/>
                  <a:gd name="connsiteX7" fmla="*/ 22478 w 73384"/>
                  <a:gd name="connsiteY7" fmla="*/ 49604 h 97968"/>
                  <a:gd name="connsiteX8" fmla="*/ 36421 w 73384"/>
                  <a:gd name="connsiteY8" fmla="*/ 16581 h 97968"/>
                  <a:gd name="connsiteX9" fmla="*/ 50731 w 73384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4" h="97968">
                    <a:moveTo>
                      <a:pt x="73480" y="48503"/>
                    </a:moveTo>
                    <a:cubicBezTo>
                      <a:pt x="73480" y="16764"/>
                      <a:pt x="58069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0" y="72170"/>
                      <a:pt x="73480" y="48503"/>
                    </a:cubicBezTo>
                    <a:close/>
                    <a:moveTo>
                      <a:pt x="50731" y="48503"/>
                    </a:moveTo>
                    <a:cubicBezTo>
                      <a:pt x="50731" y="58227"/>
                      <a:pt x="50731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1" y="35478"/>
                      <a:pt x="50731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FDECDC5E-2529-A4B0-BF0E-E0C0D43BAA02}"/>
                  </a:ext>
                </a:extLst>
              </p:cNvPr>
              <p:cNvSpPr/>
              <p:nvPr/>
            </p:nvSpPr>
            <p:spPr>
              <a:xfrm>
                <a:off x="2288541" y="1103598"/>
                <a:ext cx="73385" cy="97968"/>
              </a:xfrm>
              <a:custGeom>
                <a:avLst/>
                <a:gdLst>
                  <a:gd name="connsiteX0" fmla="*/ 73481 w 73385"/>
                  <a:gd name="connsiteY0" fmla="*/ 48503 h 97968"/>
                  <a:gd name="connsiteX1" fmla="*/ 36604 w 73385"/>
                  <a:gd name="connsiteY1" fmla="*/ 69 h 97968"/>
                  <a:gd name="connsiteX2" fmla="*/ 95 w 73385"/>
                  <a:gd name="connsiteY2" fmla="*/ 48136 h 97968"/>
                  <a:gd name="connsiteX3" fmla="*/ 36421 w 73385"/>
                  <a:gd name="connsiteY3" fmla="*/ 98038 h 97968"/>
                  <a:gd name="connsiteX4" fmla="*/ 73481 w 73385"/>
                  <a:gd name="connsiteY4" fmla="*/ 48503 h 97968"/>
                  <a:gd name="connsiteX5" fmla="*/ 50732 w 73385"/>
                  <a:gd name="connsiteY5" fmla="*/ 48503 h 97968"/>
                  <a:gd name="connsiteX6" fmla="*/ 36971 w 73385"/>
                  <a:gd name="connsiteY6" fmla="*/ 81527 h 97968"/>
                  <a:gd name="connsiteX7" fmla="*/ 22478 w 73385"/>
                  <a:gd name="connsiteY7" fmla="*/ 49604 h 97968"/>
                  <a:gd name="connsiteX8" fmla="*/ 36421 w 73385"/>
                  <a:gd name="connsiteY8" fmla="*/ 16581 h 97968"/>
                  <a:gd name="connsiteX9" fmla="*/ 50732 w 73385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5" h="97968">
                    <a:moveTo>
                      <a:pt x="73481" y="48503"/>
                    </a:moveTo>
                    <a:cubicBezTo>
                      <a:pt x="73481" y="16764"/>
                      <a:pt x="58070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1" y="72170"/>
                      <a:pt x="73481" y="48503"/>
                    </a:cubicBezTo>
                    <a:close/>
                    <a:moveTo>
                      <a:pt x="50732" y="48503"/>
                    </a:moveTo>
                    <a:cubicBezTo>
                      <a:pt x="50732" y="58227"/>
                      <a:pt x="50732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2" y="35478"/>
                      <a:pt x="50732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C1F7ABF-2883-8590-318D-0894B01057C1}"/>
                  </a:ext>
                </a:extLst>
              </p:cNvPr>
              <p:cNvSpPr/>
              <p:nvPr/>
            </p:nvSpPr>
            <p:spPr>
              <a:xfrm>
                <a:off x="2375824" y="1065438"/>
                <a:ext cx="71917" cy="135578"/>
              </a:xfrm>
              <a:custGeom>
                <a:avLst/>
                <a:gdLst>
                  <a:gd name="connsiteX0" fmla="*/ 72013 w 71917"/>
                  <a:gd name="connsiteY0" fmla="*/ 133813 h 135578"/>
                  <a:gd name="connsiteX1" fmla="*/ 69994 w 71917"/>
                  <a:gd name="connsiteY1" fmla="*/ 107762 h 135578"/>
                  <a:gd name="connsiteX2" fmla="*/ 69994 w 71917"/>
                  <a:gd name="connsiteY2" fmla="*/ 3188 h 135578"/>
                  <a:gd name="connsiteX3" fmla="*/ 49263 w 71917"/>
                  <a:gd name="connsiteY3" fmla="*/ 69 h 135578"/>
                  <a:gd name="connsiteX4" fmla="*/ 49263 w 71917"/>
                  <a:gd name="connsiteY4" fmla="*/ 31625 h 135578"/>
                  <a:gd name="connsiteX5" fmla="*/ 49997 w 71917"/>
                  <a:gd name="connsiteY5" fmla="*/ 45568 h 135578"/>
                  <a:gd name="connsiteX6" fmla="*/ 34036 w 71917"/>
                  <a:gd name="connsiteY6" fmla="*/ 38780 h 135578"/>
                  <a:gd name="connsiteX7" fmla="*/ 95 w 71917"/>
                  <a:gd name="connsiteY7" fmla="*/ 88498 h 135578"/>
                  <a:gd name="connsiteX8" fmla="*/ 32935 w 71917"/>
                  <a:gd name="connsiteY8" fmla="*/ 135648 h 135578"/>
                  <a:gd name="connsiteX9" fmla="*/ 51648 w 71917"/>
                  <a:gd name="connsiteY9" fmla="*/ 126291 h 135578"/>
                  <a:gd name="connsiteX10" fmla="*/ 53299 w 71917"/>
                  <a:gd name="connsiteY10" fmla="*/ 133813 h 135578"/>
                  <a:gd name="connsiteX11" fmla="*/ 49263 w 71917"/>
                  <a:gd name="connsiteY11" fmla="*/ 110697 h 135578"/>
                  <a:gd name="connsiteX12" fmla="*/ 36604 w 71917"/>
                  <a:gd name="connsiteY12" fmla="*/ 117852 h 135578"/>
                  <a:gd name="connsiteX13" fmla="*/ 22661 w 71917"/>
                  <a:gd name="connsiteY13" fmla="*/ 88498 h 135578"/>
                  <a:gd name="connsiteX14" fmla="*/ 37155 w 71917"/>
                  <a:gd name="connsiteY14" fmla="*/ 55842 h 135578"/>
                  <a:gd name="connsiteX15" fmla="*/ 49263 w 71917"/>
                  <a:gd name="connsiteY15" fmla="*/ 61896 h 135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917" h="135578">
                    <a:moveTo>
                      <a:pt x="72013" y="133813"/>
                    </a:moveTo>
                    <a:cubicBezTo>
                      <a:pt x="69994" y="125374"/>
                      <a:pt x="69994" y="116384"/>
                      <a:pt x="69994" y="107762"/>
                    </a:cubicBezTo>
                    <a:lnTo>
                      <a:pt x="69994" y="3188"/>
                    </a:lnTo>
                    <a:lnTo>
                      <a:pt x="49263" y="69"/>
                    </a:lnTo>
                    <a:lnTo>
                      <a:pt x="49263" y="31625"/>
                    </a:lnTo>
                    <a:cubicBezTo>
                      <a:pt x="49263" y="36211"/>
                      <a:pt x="49630" y="40981"/>
                      <a:pt x="49997" y="45568"/>
                    </a:cubicBezTo>
                    <a:cubicBezTo>
                      <a:pt x="46144" y="41348"/>
                      <a:pt x="39723" y="38780"/>
                      <a:pt x="34036" y="38780"/>
                    </a:cubicBezTo>
                    <a:cubicBezTo>
                      <a:pt x="8718" y="38780"/>
                      <a:pt x="95" y="67767"/>
                      <a:pt x="95" y="88498"/>
                    </a:cubicBezTo>
                    <a:cubicBezTo>
                      <a:pt x="95" y="109963"/>
                      <a:pt x="6883" y="135648"/>
                      <a:pt x="32935" y="135648"/>
                    </a:cubicBezTo>
                    <a:cubicBezTo>
                      <a:pt x="41007" y="135648"/>
                      <a:pt x="46878" y="132529"/>
                      <a:pt x="51648" y="126291"/>
                    </a:cubicBezTo>
                    <a:cubicBezTo>
                      <a:pt x="51832" y="128860"/>
                      <a:pt x="52199" y="131428"/>
                      <a:pt x="53299" y="133813"/>
                    </a:cubicBezTo>
                    <a:close/>
                    <a:moveTo>
                      <a:pt x="49263" y="110697"/>
                    </a:moveTo>
                    <a:cubicBezTo>
                      <a:pt x="47245" y="115651"/>
                      <a:pt x="41558" y="117852"/>
                      <a:pt x="36604" y="117852"/>
                    </a:cubicBezTo>
                    <a:cubicBezTo>
                      <a:pt x="22845" y="117852"/>
                      <a:pt x="22661" y="98222"/>
                      <a:pt x="22661" y="88498"/>
                    </a:cubicBezTo>
                    <a:cubicBezTo>
                      <a:pt x="22661" y="78408"/>
                      <a:pt x="22661" y="55842"/>
                      <a:pt x="37155" y="55842"/>
                    </a:cubicBezTo>
                    <a:cubicBezTo>
                      <a:pt x="41925" y="55842"/>
                      <a:pt x="46695" y="57493"/>
                      <a:pt x="49263" y="6189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780343A-5DA4-B1D6-DDAA-C65AE5E28081}"/>
                  </a:ext>
                </a:extLst>
              </p:cNvPr>
              <p:cNvSpPr/>
              <p:nvPr/>
            </p:nvSpPr>
            <p:spPr>
              <a:xfrm>
                <a:off x="2493859" y="1072226"/>
                <a:ext cx="36692" cy="156309"/>
              </a:xfrm>
              <a:custGeom>
                <a:avLst/>
                <a:gdLst>
                  <a:gd name="connsiteX0" fmla="*/ 36788 w 36692"/>
                  <a:gd name="connsiteY0" fmla="*/ 69 h 156309"/>
                  <a:gd name="connsiteX1" fmla="*/ 15315 w 36692"/>
                  <a:gd name="connsiteY1" fmla="*/ 69 h 156309"/>
                  <a:gd name="connsiteX2" fmla="*/ 15315 w 36692"/>
                  <a:gd name="connsiteY2" fmla="*/ 105377 h 156309"/>
                  <a:gd name="connsiteX3" fmla="*/ 13121 w 36692"/>
                  <a:gd name="connsiteY3" fmla="*/ 129777 h 156309"/>
                  <a:gd name="connsiteX4" fmla="*/ 95 w 36692"/>
                  <a:gd name="connsiteY4" fmla="*/ 144087 h 156309"/>
                  <a:gd name="connsiteX5" fmla="*/ 10369 w 36692"/>
                  <a:gd name="connsiteY5" fmla="*/ 156379 h 156309"/>
                  <a:gd name="connsiteX6" fmla="*/ 30000 w 36692"/>
                  <a:gd name="connsiteY6" fmla="*/ 141152 h 156309"/>
                  <a:gd name="connsiteX7" fmla="*/ 36788 w 36692"/>
                  <a:gd name="connsiteY7" fmla="*/ 112532 h 156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692" h="156309">
                    <a:moveTo>
                      <a:pt x="36788" y="69"/>
                    </a:moveTo>
                    <a:lnTo>
                      <a:pt x="15315" y="69"/>
                    </a:lnTo>
                    <a:lnTo>
                      <a:pt x="15315" y="105377"/>
                    </a:lnTo>
                    <a:cubicBezTo>
                      <a:pt x="15315" y="118036"/>
                      <a:pt x="15139" y="124824"/>
                      <a:pt x="13121" y="129777"/>
                    </a:cubicBezTo>
                    <a:cubicBezTo>
                      <a:pt x="10369" y="136382"/>
                      <a:pt x="6692" y="139684"/>
                      <a:pt x="95" y="144087"/>
                    </a:cubicBezTo>
                    <a:lnTo>
                      <a:pt x="10369" y="156379"/>
                    </a:lnTo>
                    <a:cubicBezTo>
                      <a:pt x="18442" y="153077"/>
                      <a:pt x="25405" y="148123"/>
                      <a:pt x="30000" y="141152"/>
                    </a:cubicBezTo>
                    <a:cubicBezTo>
                      <a:pt x="34586" y="134180"/>
                      <a:pt x="36788" y="126291"/>
                      <a:pt x="36788" y="112532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34BEC36D-7084-C439-A849-0C9FC831A9B0}"/>
                  </a:ext>
                </a:extLst>
              </p:cNvPr>
              <p:cNvSpPr/>
              <p:nvPr/>
            </p:nvSpPr>
            <p:spPr>
              <a:xfrm>
                <a:off x="2549043" y="1103598"/>
                <a:ext cx="73384" cy="97968"/>
              </a:xfrm>
              <a:custGeom>
                <a:avLst/>
                <a:gdLst>
                  <a:gd name="connsiteX0" fmla="*/ 73480 w 73384"/>
                  <a:gd name="connsiteY0" fmla="*/ 48503 h 97968"/>
                  <a:gd name="connsiteX1" fmla="*/ 36604 w 73384"/>
                  <a:gd name="connsiteY1" fmla="*/ 69 h 97968"/>
                  <a:gd name="connsiteX2" fmla="*/ 95 w 73384"/>
                  <a:gd name="connsiteY2" fmla="*/ 48136 h 97968"/>
                  <a:gd name="connsiteX3" fmla="*/ 36421 w 73384"/>
                  <a:gd name="connsiteY3" fmla="*/ 98038 h 97968"/>
                  <a:gd name="connsiteX4" fmla="*/ 73480 w 73384"/>
                  <a:gd name="connsiteY4" fmla="*/ 48503 h 97968"/>
                  <a:gd name="connsiteX5" fmla="*/ 50731 w 73384"/>
                  <a:gd name="connsiteY5" fmla="*/ 48503 h 97968"/>
                  <a:gd name="connsiteX6" fmla="*/ 36971 w 73384"/>
                  <a:gd name="connsiteY6" fmla="*/ 81527 h 97968"/>
                  <a:gd name="connsiteX7" fmla="*/ 22478 w 73384"/>
                  <a:gd name="connsiteY7" fmla="*/ 49604 h 97968"/>
                  <a:gd name="connsiteX8" fmla="*/ 36421 w 73384"/>
                  <a:gd name="connsiteY8" fmla="*/ 16581 h 97968"/>
                  <a:gd name="connsiteX9" fmla="*/ 50731 w 73384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4" h="97968">
                    <a:moveTo>
                      <a:pt x="73480" y="48503"/>
                    </a:moveTo>
                    <a:cubicBezTo>
                      <a:pt x="73480" y="16764"/>
                      <a:pt x="58069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0" y="72170"/>
                      <a:pt x="73480" y="48503"/>
                    </a:cubicBezTo>
                    <a:close/>
                    <a:moveTo>
                      <a:pt x="50731" y="48503"/>
                    </a:moveTo>
                    <a:cubicBezTo>
                      <a:pt x="50731" y="58227"/>
                      <a:pt x="50731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1" y="35478"/>
                      <a:pt x="50731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CCA3AA81-2B77-AD46-2432-4A9F850FEE43}"/>
                  </a:ext>
                </a:extLst>
              </p:cNvPr>
              <p:cNvSpPr/>
              <p:nvPr/>
            </p:nvSpPr>
            <p:spPr>
              <a:xfrm>
                <a:off x="2639460" y="1065621"/>
                <a:ext cx="68064" cy="133560"/>
              </a:xfrm>
              <a:custGeom>
                <a:avLst/>
                <a:gdLst>
                  <a:gd name="connsiteX0" fmla="*/ 68160 w 68064"/>
                  <a:gd name="connsiteY0" fmla="*/ 133630 h 133560"/>
                  <a:gd name="connsiteX1" fmla="*/ 68160 w 68064"/>
                  <a:gd name="connsiteY1" fmla="*/ 63180 h 133560"/>
                  <a:gd name="connsiteX2" fmla="*/ 45778 w 68064"/>
                  <a:gd name="connsiteY2" fmla="*/ 38780 h 133560"/>
                  <a:gd name="connsiteX3" fmla="*/ 22294 w 68064"/>
                  <a:gd name="connsiteY3" fmla="*/ 48320 h 133560"/>
                  <a:gd name="connsiteX4" fmla="*/ 22661 w 68064"/>
                  <a:gd name="connsiteY4" fmla="*/ 38780 h 133560"/>
                  <a:gd name="connsiteX5" fmla="*/ 22661 w 68064"/>
                  <a:gd name="connsiteY5" fmla="*/ 23002 h 133560"/>
                  <a:gd name="connsiteX6" fmla="*/ 20827 w 68064"/>
                  <a:gd name="connsiteY6" fmla="*/ 69 h 133560"/>
                  <a:gd name="connsiteX7" fmla="*/ 95 w 68064"/>
                  <a:gd name="connsiteY7" fmla="*/ 3188 h 133560"/>
                  <a:gd name="connsiteX8" fmla="*/ 1746 w 68064"/>
                  <a:gd name="connsiteY8" fmla="*/ 23369 h 133560"/>
                  <a:gd name="connsiteX9" fmla="*/ 1746 w 68064"/>
                  <a:gd name="connsiteY9" fmla="*/ 133630 h 133560"/>
                  <a:gd name="connsiteX10" fmla="*/ 22661 w 68064"/>
                  <a:gd name="connsiteY10" fmla="*/ 133630 h 133560"/>
                  <a:gd name="connsiteX11" fmla="*/ 22661 w 68064"/>
                  <a:gd name="connsiteY11" fmla="*/ 66850 h 133560"/>
                  <a:gd name="connsiteX12" fmla="*/ 38256 w 68064"/>
                  <a:gd name="connsiteY12" fmla="*/ 57677 h 133560"/>
                  <a:gd name="connsiteX13" fmla="*/ 47612 w 68064"/>
                  <a:gd name="connsiteY13" fmla="*/ 71253 h 133560"/>
                  <a:gd name="connsiteX14" fmla="*/ 47612 w 68064"/>
                  <a:gd name="connsiteY14" fmla="*/ 133630 h 13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064" h="133560">
                    <a:moveTo>
                      <a:pt x="68160" y="133630"/>
                    </a:moveTo>
                    <a:lnTo>
                      <a:pt x="68160" y="63180"/>
                    </a:lnTo>
                    <a:cubicBezTo>
                      <a:pt x="68160" y="48687"/>
                      <a:pt x="61188" y="38780"/>
                      <a:pt x="45778" y="38780"/>
                    </a:cubicBezTo>
                    <a:cubicBezTo>
                      <a:pt x="37155" y="38780"/>
                      <a:pt x="28165" y="41899"/>
                      <a:pt x="22294" y="48320"/>
                    </a:cubicBezTo>
                    <a:cubicBezTo>
                      <a:pt x="22478" y="45201"/>
                      <a:pt x="22661" y="41899"/>
                      <a:pt x="22661" y="38780"/>
                    </a:cubicBezTo>
                    <a:lnTo>
                      <a:pt x="22661" y="23002"/>
                    </a:lnTo>
                    <a:cubicBezTo>
                      <a:pt x="22661" y="15297"/>
                      <a:pt x="22111" y="7591"/>
                      <a:pt x="20827" y="69"/>
                    </a:cubicBezTo>
                    <a:lnTo>
                      <a:pt x="95" y="3188"/>
                    </a:lnTo>
                    <a:cubicBezTo>
                      <a:pt x="1563" y="13462"/>
                      <a:pt x="1746" y="16214"/>
                      <a:pt x="1746" y="23369"/>
                    </a:cubicBezTo>
                    <a:lnTo>
                      <a:pt x="1746" y="133630"/>
                    </a:lnTo>
                    <a:lnTo>
                      <a:pt x="22661" y="133630"/>
                    </a:lnTo>
                    <a:lnTo>
                      <a:pt x="22661" y="66850"/>
                    </a:lnTo>
                    <a:cubicBezTo>
                      <a:pt x="26330" y="62080"/>
                      <a:pt x="32018" y="57677"/>
                      <a:pt x="38256" y="57677"/>
                    </a:cubicBezTo>
                    <a:cubicBezTo>
                      <a:pt x="46878" y="57677"/>
                      <a:pt x="47612" y="64281"/>
                      <a:pt x="47612" y="71253"/>
                    </a:cubicBezTo>
                    <a:lnTo>
                      <a:pt x="47612" y="133630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305BC9F0-F16A-E213-8274-DCAD2A211E54}"/>
                  </a:ext>
                </a:extLst>
              </p:cNvPr>
              <p:cNvSpPr/>
              <p:nvPr/>
            </p:nvSpPr>
            <p:spPr>
              <a:xfrm>
                <a:off x="2730090" y="1103782"/>
                <a:ext cx="68431" cy="95400"/>
              </a:xfrm>
              <a:custGeom>
                <a:avLst/>
                <a:gdLst>
                  <a:gd name="connsiteX0" fmla="*/ 68527 w 68431"/>
                  <a:gd name="connsiteY0" fmla="*/ 95470 h 95400"/>
                  <a:gd name="connsiteX1" fmla="*/ 68527 w 68431"/>
                  <a:gd name="connsiteY1" fmla="*/ 24286 h 95400"/>
                  <a:gd name="connsiteX2" fmla="*/ 63573 w 68431"/>
                  <a:gd name="connsiteY2" fmla="*/ 7224 h 95400"/>
                  <a:gd name="connsiteX3" fmla="*/ 46695 w 68431"/>
                  <a:gd name="connsiteY3" fmla="*/ 620 h 95400"/>
                  <a:gd name="connsiteX4" fmla="*/ 22111 w 68431"/>
                  <a:gd name="connsiteY4" fmla="*/ 11077 h 95400"/>
                  <a:gd name="connsiteX5" fmla="*/ 19542 w 68431"/>
                  <a:gd name="connsiteY5" fmla="*/ 69 h 95400"/>
                  <a:gd name="connsiteX6" fmla="*/ 95 w 68431"/>
                  <a:gd name="connsiteY6" fmla="*/ 4472 h 95400"/>
                  <a:gd name="connsiteX7" fmla="*/ 2847 w 68431"/>
                  <a:gd name="connsiteY7" fmla="*/ 27038 h 95400"/>
                  <a:gd name="connsiteX8" fmla="*/ 2847 w 68431"/>
                  <a:gd name="connsiteY8" fmla="*/ 95470 h 95400"/>
                  <a:gd name="connsiteX9" fmla="*/ 23579 w 68431"/>
                  <a:gd name="connsiteY9" fmla="*/ 95470 h 95400"/>
                  <a:gd name="connsiteX10" fmla="*/ 23579 w 68431"/>
                  <a:gd name="connsiteY10" fmla="*/ 26488 h 95400"/>
                  <a:gd name="connsiteX11" fmla="*/ 38622 w 68431"/>
                  <a:gd name="connsiteY11" fmla="*/ 18232 h 95400"/>
                  <a:gd name="connsiteX12" fmla="*/ 45411 w 68431"/>
                  <a:gd name="connsiteY12" fmla="*/ 20617 h 95400"/>
                  <a:gd name="connsiteX13" fmla="*/ 47796 w 68431"/>
                  <a:gd name="connsiteY13" fmla="*/ 32726 h 95400"/>
                  <a:gd name="connsiteX14" fmla="*/ 47796 w 68431"/>
                  <a:gd name="connsiteY14" fmla="*/ 95470 h 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431" h="95400">
                    <a:moveTo>
                      <a:pt x="68527" y="95470"/>
                    </a:moveTo>
                    <a:lnTo>
                      <a:pt x="68527" y="24286"/>
                    </a:lnTo>
                    <a:cubicBezTo>
                      <a:pt x="68527" y="18049"/>
                      <a:pt x="67793" y="11811"/>
                      <a:pt x="63573" y="7224"/>
                    </a:cubicBezTo>
                    <a:cubicBezTo>
                      <a:pt x="59904" y="3188"/>
                      <a:pt x="54033" y="620"/>
                      <a:pt x="46695" y="620"/>
                    </a:cubicBezTo>
                    <a:cubicBezTo>
                      <a:pt x="37155" y="620"/>
                      <a:pt x="27431" y="5390"/>
                      <a:pt x="22111" y="11077"/>
                    </a:cubicBezTo>
                    <a:cubicBezTo>
                      <a:pt x="21927" y="6307"/>
                      <a:pt x="20093" y="1720"/>
                      <a:pt x="19542" y="69"/>
                    </a:cubicBezTo>
                    <a:lnTo>
                      <a:pt x="95" y="4472"/>
                    </a:lnTo>
                    <a:cubicBezTo>
                      <a:pt x="1196" y="9609"/>
                      <a:pt x="2847" y="15847"/>
                      <a:pt x="2847" y="27038"/>
                    </a:cubicBezTo>
                    <a:lnTo>
                      <a:pt x="2847" y="95470"/>
                    </a:lnTo>
                    <a:lnTo>
                      <a:pt x="23579" y="95470"/>
                    </a:lnTo>
                    <a:lnTo>
                      <a:pt x="23579" y="26488"/>
                    </a:lnTo>
                    <a:cubicBezTo>
                      <a:pt x="28532" y="21167"/>
                      <a:pt x="34586" y="18232"/>
                      <a:pt x="38622" y="18232"/>
                    </a:cubicBezTo>
                    <a:cubicBezTo>
                      <a:pt x="41374" y="18232"/>
                      <a:pt x="43943" y="18782"/>
                      <a:pt x="45411" y="20617"/>
                    </a:cubicBezTo>
                    <a:cubicBezTo>
                      <a:pt x="47062" y="22635"/>
                      <a:pt x="47796" y="25571"/>
                      <a:pt x="47796" y="32726"/>
                    </a:cubicBezTo>
                    <a:lnTo>
                      <a:pt x="47796" y="95470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A44DCD98-D9CE-00B1-FB47-4FD66EEF58FA}"/>
                  </a:ext>
                </a:extLst>
              </p:cNvPr>
              <p:cNvSpPr/>
              <p:nvPr/>
            </p:nvSpPr>
            <p:spPr>
              <a:xfrm>
                <a:off x="2816516" y="1103231"/>
                <a:ext cx="65503" cy="98519"/>
              </a:xfrm>
              <a:custGeom>
                <a:avLst/>
                <a:gdLst>
                  <a:gd name="connsiteX0" fmla="*/ 65599 w 65503"/>
                  <a:gd name="connsiteY0" fmla="*/ 67033 h 98519"/>
                  <a:gd name="connsiteX1" fmla="*/ 45594 w 65503"/>
                  <a:gd name="connsiteY1" fmla="*/ 41348 h 98519"/>
                  <a:gd name="connsiteX2" fmla="*/ 38080 w 65503"/>
                  <a:gd name="connsiteY2" fmla="*/ 38596 h 98519"/>
                  <a:gd name="connsiteX3" fmla="*/ 25597 w 65503"/>
                  <a:gd name="connsiteY3" fmla="*/ 25571 h 98519"/>
                  <a:gd name="connsiteX4" fmla="*/ 36237 w 65503"/>
                  <a:gd name="connsiteY4" fmla="*/ 16397 h 98519"/>
                  <a:gd name="connsiteX5" fmla="*/ 55509 w 65503"/>
                  <a:gd name="connsiteY5" fmla="*/ 23002 h 98519"/>
                  <a:gd name="connsiteX6" fmla="*/ 62106 w 65503"/>
                  <a:gd name="connsiteY6" fmla="*/ 7775 h 98519"/>
                  <a:gd name="connsiteX7" fmla="*/ 34410 w 65503"/>
                  <a:gd name="connsiteY7" fmla="*/ 69 h 98519"/>
                  <a:gd name="connsiteX8" fmla="*/ 3765 w 65503"/>
                  <a:gd name="connsiteY8" fmla="*/ 30341 h 98519"/>
                  <a:gd name="connsiteX9" fmla="*/ 23586 w 65503"/>
                  <a:gd name="connsiteY9" fmla="*/ 55475 h 98519"/>
                  <a:gd name="connsiteX10" fmla="*/ 30374 w 65503"/>
                  <a:gd name="connsiteY10" fmla="*/ 58043 h 98519"/>
                  <a:gd name="connsiteX11" fmla="*/ 44868 w 65503"/>
                  <a:gd name="connsiteY11" fmla="*/ 70886 h 98519"/>
                  <a:gd name="connsiteX12" fmla="*/ 32759 w 65503"/>
                  <a:gd name="connsiteY12" fmla="*/ 81894 h 98519"/>
                  <a:gd name="connsiteX13" fmla="*/ 7441 w 65503"/>
                  <a:gd name="connsiteY13" fmla="*/ 71987 h 98519"/>
                  <a:gd name="connsiteX14" fmla="*/ 95 w 65503"/>
                  <a:gd name="connsiteY14" fmla="*/ 88131 h 98519"/>
                  <a:gd name="connsiteX15" fmla="*/ 32018 w 65503"/>
                  <a:gd name="connsiteY15" fmla="*/ 98589 h 98519"/>
                  <a:gd name="connsiteX16" fmla="*/ 65599 w 65503"/>
                  <a:gd name="connsiteY16" fmla="*/ 67033 h 98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5503" h="98519">
                    <a:moveTo>
                      <a:pt x="65599" y="67033"/>
                    </a:moveTo>
                    <a:cubicBezTo>
                      <a:pt x="65599" y="52540"/>
                      <a:pt x="55509" y="45018"/>
                      <a:pt x="45594" y="41348"/>
                    </a:cubicBezTo>
                    <a:lnTo>
                      <a:pt x="38080" y="38596"/>
                    </a:lnTo>
                    <a:cubicBezTo>
                      <a:pt x="29449" y="35478"/>
                      <a:pt x="25597" y="32909"/>
                      <a:pt x="25597" y="25571"/>
                    </a:cubicBezTo>
                    <a:cubicBezTo>
                      <a:pt x="25597" y="20434"/>
                      <a:pt x="29816" y="16397"/>
                      <a:pt x="36237" y="16397"/>
                    </a:cubicBezTo>
                    <a:cubicBezTo>
                      <a:pt x="42842" y="16397"/>
                      <a:pt x="48904" y="18966"/>
                      <a:pt x="55509" y="23002"/>
                    </a:cubicBezTo>
                    <a:lnTo>
                      <a:pt x="62106" y="7775"/>
                    </a:lnTo>
                    <a:cubicBezTo>
                      <a:pt x="54033" y="2821"/>
                      <a:pt x="45594" y="69"/>
                      <a:pt x="34410" y="69"/>
                    </a:cubicBezTo>
                    <a:cubicBezTo>
                      <a:pt x="16057" y="69"/>
                      <a:pt x="3765" y="12178"/>
                      <a:pt x="3765" y="30341"/>
                    </a:cubicBezTo>
                    <a:cubicBezTo>
                      <a:pt x="3765" y="44100"/>
                      <a:pt x="13121" y="51439"/>
                      <a:pt x="23586" y="55475"/>
                    </a:cubicBezTo>
                    <a:lnTo>
                      <a:pt x="30374" y="58043"/>
                    </a:lnTo>
                    <a:cubicBezTo>
                      <a:pt x="38080" y="60979"/>
                      <a:pt x="44868" y="63364"/>
                      <a:pt x="44868" y="70886"/>
                    </a:cubicBezTo>
                    <a:cubicBezTo>
                      <a:pt x="44868" y="77307"/>
                      <a:pt x="39914" y="81894"/>
                      <a:pt x="32759" y="81894"/>
                    </a:cubicBezTo>
                    <a:cubicBezTo>
                      <a:pt x="24504" y="81894"/>
                      <a:pt x="14589" y="77307"/>
                      <a:pt x="7441" y="71987"/>
                    </a:cubicBezTo>
                    <a:lnTo>
                      <a:pt x="95" y="88131"/>
                    </a:lnTo>
                    <a:cubicBezTo>
                      <a:pt x="10010" y="94736"/>
                      <a:pt x="21377" y="98589"/>
                      <a:pt x="32018" y="98589"/>
                    </a:cubicBezTo>
                    <a:cubicBezTo>
                      <a:pt x="52023" y="98589"/>
                      <a:pt x="65599" y="86297"/>
                      <a:pt x="65599" y="6703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C7BDDD7-C0EE-C6C4-9331-BB46A192FFDD}"/>
                  </a:ext>
                </a:extLst>
              </p:cNvPr>
              <p:cNvSpPr/>
              <p:nvPr/>
            </p:nvSpPr>
            <p:spPr>
              <a:xfrm>
                <a:off x="2894113" y="1103598"/>
                <a:ext cx="73385" cy="97968"/>
              </a:xfrm>
              <a:custGeom>
                <a:avLst/>
                <a:gdLst>
                  <a:gd name="connsiteX0" fmla="*/ 73480 w 73385"/>
                  <a:gd name="connsiteY0" fmla="*/ 48503 h 97968"/>
                  <a:gd name="connsiteX1" fmla="*/ 36604 w 73385"/>
                  <a:gd name="connsiteY1" fmla="*/ 69 h 97968"/>
                  <a:gd name="connsiteX2" fmla="*/ 95 w 73385"/>
                  <a:gd name="connsiteY2" fmla="*/ 48136 h 97968"/>
                  <a:gd name="connsiteX3" fmla="*/ 36421 w 73385"/>
                  <a:gd name="connsiteY3" fmla="*/ 98038 h 97968"/>
                  <a:gd name="connsiteX4" fmla="*/ 73480 w 73385"/>
                  <a:gd name="connsiteY4" fmla="*/ 48503 h 97968"/>
                  <a:gd name="connsiteX5" fmla="*/ 50731 w 73385"/>
                  <a:gd name="connsiteY5" fmla="*/ 48503 h 97968"/>
                  <a:gd name="connsiteX6" fmla="*/ 36971 w 73385"/>
                  <a:gd name="connsiteY6" fmla="*/ 81527 h 97968"/>
                  <a:gd name="connsiteX7" fmla="*/ 22478 w 73385"/>
                  <a:gd name="connsiteY7" fmla="*/ 49604 h 97968"/>
                  <a:gd name="connsiteX8" fmla="*/ 36421 w 73385"/>
                  <a:gd name="connsiteY8" fmla="*/ 16581 h 97968"/>
                  <a:gd name="connsiteX9" fmla="*/ 50731 w 73385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5" h="97968">
                    <a:moveTo>
                      <a:pt x="73480" y="48503"/>
                    </a:moveTo>
                    <a:cubicBezTo>
                      <a:pt x="73480" y="16764"/>
                      <a:pt x="58069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0" y="72170"/>
                      <a:pt x="73480" y="48503"/>
                    </a:cubicBezTo>
                    <a:close/>
                    <a:moveTo>
                      <a:pt x="50731" y="48503"/>
                    </a:moveTo>
                    <a:cubicBezTo>
                      <a:pt x="50731" y="58227"/>
                      <a:pt x="50731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1" y="35478"/>
                      <a:pt x="50731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DE6115E8-A0BE-8DE7-ABB8-6D86D5912D93}"/>
                  </a:ext>
                </a:extLst>
              </p:cNvPr>
              <p:cNvSpPr/>
              <p:nvPr/>
            </p:nvSpPr>
            <p:spPr>
              <a:xfrm>
                <a:off x="2983429" y="1103782"/>
                <a:ext cx="68431" cy="95400"/>
              </a:xfrm>
              <a:custGeom>
                <a:avLst/>
                <a:gdLst>
                  <a:gd name="connsiteX0" fmla="*/ 68527 w 68431"/>
                  <a:gd name="connsiteY0" fmla="*/ 95470 h 95400"/>
                  <a:gd name="connsiteX1" fmla="*/ 68527 w 68431"/>
                  <a:gd name="connsiteY1" fmla="*/ 24286 h 95400"/>
                  <a:gd name="connsiteX2" fmla="*/ 63573 w 68431"/>
                  <a:gd name="connsiteY2" fmla="*/ 7224 h 95400"/>
                  <a:gd name="connsiteX3" fmla="*/ 46695 w 68431"/>
                  <a:gd name="connsiteY3" fmla="*/ 620 h 95400"/>
                  <a:gd name="connsiteX4" fmla="*/ 22111 w 68431"/>
                  <a:gd name="connsiteY4" fmla="*/ 11077 h 95400"/>
                  <a:gd name="connsiteX5" fmla="*/ 19542 w 68431"/>
                  <a:gd name="connsiteY5" fmla="*/ 69 h 95400"/>
                  <a:gd name="connsiteX6" fmla="*/ 95 w 68431"/>
                  <a:gd name="connsiteY6" fmla="*/ 4472 h 95400"/>
                  <a:gd name="connsiteX7" fmla="*/ 2847 w 68431"/>
                  <a:gd name="connsiteY7" fmla="*/ 27038 h 95400"/>
                  <a:gd name="connsiteX8" fmla="*/ 2847 w 68431"/>
                  <a:gd name="connsiteY8" fmla="*/ 95470 h 95400"/>
                  <a:gd name="connsiteX9" fmla="*/ 23578 w 68431"/>
                  <a:gd name="connsiteY9" fmla="*/ 95470 h 95400"/>
                  <a:gd name="connsiteX10" fmla="*/ 23578 w 68431"/>
                  <a:gd name="connsiteY10" fmla="*/ 26488 h 95400"/>
                  <a:gd name="connsiteX11" fmla="*/ 38622 w 68431"/>
                  <a:gd name="connsiteY11" fmla="*/ 18232 h 95400"/>
                  <a:gd name="connsiteX12" fmla="*/ 45410 w 68431"/>
                  <a:gd name="connsiteY12" fmla="*/ 20617 h 95400"/>
                  <a:gd name="connsiteX13" fmla="*/ 47795 w 68431"/>
                  <a:gd name="connsiteY13" fmla="*/ 32726 h 95400"/>
                  <a:gd name="connsiteX14" fmla="*/ 47795 w 68431"/>
                  <a:gd name="connsiteY14" fmla="*/ 95470 h 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431" h="95400">
                    <a:moveTo>
                      <a:pt x="68527" y="95470"/>
                    </a:moveTo>
                    <a:lnTo>
                      <a:pt x="68527" y="24286"/>
                    </a:lnTo>
                    <a:cubicBezTo>
                      <a:pt x="68527" y="18049"/>
                      <a:pt x="67793" y="11811"/>
                      <a:pt x="63573" y="7224"/>
                    </a:cubicBezTo>
                    <a:cubicBezTo>
                      <a:pt x="59904" y="3188"/>
                      <a:pt x="54033" y="620"/>
                      <a:pt x="46695" y="620"/>
                    </a:cubicBezTo>
                    <a:cubicBezTo>
                      <a:pt x="37155" y="620"/>
                      <a:pt x="27431" y="5390"/>
                      <a:pt x="22111" y="11077"/>
                    </a:cubicBezTo>
                    <a:cubicBezTo>
                      <a:pt x="21927" y="6307"/>
                      <a:pt x="20093" y="1720"/>
                      <a:pt x="19542" y="69"/>
                    </a:cubicBezTo>
                    <a:lnTo>
                      <a:pt x="95" y="4472"/>
                    </a:lnTo>
                    <a:cubicBezTo>
                      <a:pt x="1196" y="9609"/>
                      <a:pt x="2847" y="15847"/>
                      <a:pt x="2847" y="27038"/>
                    </a:cubicBezTo>
                    <a:lnTo>
                      <a:pt x="2847" y="95470"/>
                    </a:lnTo>
                    <a:lnTo>
                      <a:pt x="23578" y="95470"/>
                    </a:lnTo>
                    <a:lnTo>
                      <a:pt x="23578" y="26488"/>
                    </a:lnTo>
                    <a:cubicBezTo>
                      <a:pt x="28532" y="21167"/>
                      <a:pt x="34586" y="18232"/>
                      <a:pt x="38622" y="18232"/>
                    </a:cubicBezTo>
                    <a:cubicBezTo>
                      <a:pt x="41374" y="18232"/>
                      <a:pt x="43943" y="18782"/>
                      <a:pt x="45410" y="20617"/>
                    </a:cubicBezTo>
                    <a:cubicBezTo>
                      <a:pt x="47062" y="22635"/>
                      <a:pt x="47795" y="25571"/>
                      <a:pt x="47795" y="32726"/>
                    </a:cubicBezTo>
                    <a:lnTo>
                      <a:pt x="47795" y="95470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1C30357-58EA-95BB-5024-1D03F55C10AD}"/>
                  </a:ext>
                </a:extLst>
              </p:cNvPr>
              <p:cNvSpPr/>
              <p:nvPr/>
            </p:nvSpPr>
            <p:spPr>
              <a:xfrm>
                <a:off x="1577518" y="1255688"/>
                <a:ext cx="115581" cy="126955"/>
              </a:xfrm>
              <a:custGeom>
                <a:avLst/>
                <a:gdLst>
                  <a:gd name="connsiteX0" fmla="*/ 115677 w 115581"/>
                  <a:gd name="connsiteY0" fmla="*/ 127025 h 126955"/>
                  <a:gd name="connsiteX1" fmla="*/ 106320 w 115581"/>
                  <a:gd name="connsiteY1" fmla="*/ 69 h 126955"/>
                  <a:gd name="connsiteX2" fmla="*/ 77700 w 115581"/>
                  <a:gd name="connsiteY2" fmla="*/ 69 h 126955"/>
                  <a:gd name="connsiteX3" fmla="*/ 61922 w 115581"/>
                  <a:gd name="connsiteY3" fmla="*/ 73087 h 126955"/>
                  <a:gd name="connsiteX4" fmla="*/ 58069 w 115581"/>
                  <a:gd name="connsiteY4" fmla="*/ 97855 h 126955"/>
                  <a:gd name="connsiteX5" fmla="*/ 54217 w 115581"/>
                  <a:gd name="connsiteY5" fmla="*/ 73087 h 126955"/>
                  <a:gd name="connsiteX6" fmla="*/ 38806 w 115581"/>
                  <a:gd name="connsiteY6" fmla="*/ 69 h 126955"/>
                  <a:gd name="connsiteX7" fmla="*/ 9819 w 115581"/>
                  <a:gd name="connsiteY7" fmla="*/ 69 h 126955"/>
                  <a:gd name="connsiteX8" fmla="*/ 95 w 115581"/>
                  <a:gd name="connsiteY8" fmla="*/ 127025 h 126955"/>
                  <a:gd name="connsiteX9" fmla="*/ 21927 w 115581"/>
                  <a:gd name="connsiteY9" fmla="*/ 127025 h 126955"/>
                  <a:gd name="connsiteX10" fmla="*/ 25780 w 115581"/>
                  <a:gd name="connsiteY10" fmla="*/ 52540 h 126955"/>
                  <a:gd name="connsiteX11" fmla="*/ 26514 w 115581"/>
                  <a:gd name="connsiteY11" fmla="*/ 24653 h 126955"/>
                  <a:gd name="connsiteX12" fmla="*/ 31284 w 115581"/>
                  <a:gd name="connsiteY12" fmla="*/ 52356 h 126955"/>
                  <a:gd name="connsiteX13" fmla="*/ 47612 w 115581"/>
                  <a:gd name="connsiteY13" fmla="*/ 127025 h 126955"/>
                  <a:gd name="connsiteX14" fmla="*/ 67059 w 115581"/>
                  <a:gd name="connsiteY14" fmla="*/ 127025 h 126955"/>
                  <a:gd name="connsiteX15" fmla="*/ 85038 w 115581"/>
                  <a:gd name="connsiteY15" fmla="*/ 49054 h 126955"/>
                  <a:gd name="connsiteX16" fmla="*/ 89442 w 115581"/>
                  <a:gd name="connsiteY16" fmla="*/ 24653 h 126955"/>
                  <a:gd name="connsiteX17" fmla="*/ 90359 w 115581"/>
                  <a:gd name="connsiteY17" fmla="*/ 50705 h 126955"/>
                  <a:gd name="connsiteX18" fmla="*/ 94395 w 115581"/>
                  <a:gd name="connsiteY18" fmla="*/ 127025 h 126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5581" h="126955">
                    <a:moveTo>
                      <a:pt x="115677" y="127025"/>
                    </a:moveTo>
                    <a:lnTo>
                      <a:pt x="106320" y="69"/>
                    </a:lnTo>
                    <a:lnTo>
                      <a:pt x="77700" y="69"/>
                    </a:lnTo>
                    <a:lnTo>
                      <a:pt x="61922" y="73087"/>
                    </a:lnTo>
                    <a:cubicBezTo>
                      <a:pt x="60088" y="81527"/>
                      <a:pt x="58253" y="96387"/>
                      <a:pt x="58069" y="97855"/>
                    </a:cubicBezTo>
                    <a:cubicBezTo>
                      <a:pt x="57703" y="95653"/>
                      <a:pt x="55684" y="80426"/>
                      <a:pt x="54217" y="73087"/>
                    </a:cubicBezTo>
                    <a:lnTo>
                      <a:pt x="38806" y="69"/>
                    </a:lnTo>
                    <a:lnTo>
                      <a:pt x="9819" y="69"/>
                    </a:lnTo>
                    <a:lnTo>
                      <a:pt x="95" y="127025"/>
                    </a:lnTo>
                    <a:lnTo>
                      <a:pt x="21927" y="127025"/>
                    </a:lnTo>
                    <a:lnTo>
                      <a:pt x="25780" y="52540"/>
                    </a:lnTo>
                    <a:cubicBezTo>
                      <a:pt x="26147" y="45018"/>
                      <a:pt x="26514" y="25571"/>
                      <a:pt x="26514" y="24653"/>
                    </a:cubicBezTo>
                    <a:cubicBezTo>
                      <a:pt x="26881" y="26855"/>
                      <a:pt x="29266" y="42816"/>
                      <a:pt x="31284" y="52356"/>
                    </a:cubicBezTo>
                    <a:lnTo>
                      <a:pt x="47612" y="127025"/>
                    </a:lnTo>
                    <a:lnTo>
                      <a:pt x="67059" y="127025"/>
                    </a:lnTo>
                    <a:lnTo>
                      <a:pt x="85038" y="49054"/>
                    </a:lnTo>
                    <a:cubicBezTo>
                      <a:pt x="86506" y="42266"/>
                      <a:pt x="89075" y="26304"/>
                      <a:pt x="89442" y="24653"/>
                    </a:cubicBezTo>
                    <a:cubicBezTo>
                      <a:pt x="89442" y="25938"/>
                      <a:pt x="89992" y="43000"/>
                      <a:pt x="90359" y="50705"/>
                    </a:cubicBezTo>
                    <a:lnTo>
                      <a:pt x="94395" y="127025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F92264E1-7AFE-9CAC-0E19-F0994E93B053}"/>
                  </a:ext>
                </a:extLst>
              </p:cNvPr>
              <p:cNvSpPr/>
              <p:nvPr/>
            </p:nvSpPr>
            <p:spPr>
              <a:xfrm>
                <a:off x="1708264" y="1287060"/>
                <a:ext cx="70082" cy="97785"/>
              </a:xfrm>
              <a:custGeom>
                <a:avLst/>
                <a:gdLst>
                  <a:gd name="connsiteX0" fmla="*/ 70178 w 70082"/>
                  <a:gd name="connsiteY0" fmla="*/ 54191 h 97785"/>
                  <a:gd name="connsiteX1" fmla="*/ 70178 w 70082"/>
                  <a:gd name="connsiteY1" fmla="*/ 50155 h 97785"/>
                  <a:gd name="connsiteX2" fmla="*/ 59721 w 70082"/>
                  <a:gd name="connsiteY2" fmla="*/ 9976 h 97785"/>
                  <a:gd name="connsiteX3" fmla="*/ 35870 w 70082"/>
                  <a:gd name="connsiteY3" fmla="*/ 69 h 97785"/>
                  <a:gd name="connsiteX4" fmla="*/ 10002 w 70082"/>
                  <a:gd name="connsiteY4" fmla="*/ 12361 h 97785"/>
                  <a:gd name="connsiteX5" fmla="*/ 95 w 70082"/>
                  <a:gd name="connsiteY5" fmla="*/ 48870 h 97785"/>
                  <a:gd name="connsiteX6" fmla="*/ 38438 w 70082"/>
                  <a:gd name="connsiteY6" fmla="*/ 97855 h 97785"/>
                  <a:gd name="connsiteX7" fmla="*/ 68894 w 70082"/>
                  <a:gd name="connsiteY7" fmla="*/ 85379 h 97785"/>
                  <a:gd name="connsiteX8" fmla="*/ 60638 w 70082"/>
                  <a:gd name="connsiteY8" fmla="*/ 71987 h 97785"/>
                  <a:gd name="connsiteX9" fmla="*/ 40273 w 70082"/>
                  <a:gd name="connsiteY9" fmla="*/ 81160 h 97785"/>
                  <a:gd name="connsiteX10" fmla="*/ 25412 w 70082"/>
                  <a:gd name="connsiteY10" fmla="*/ 72354 h 97785"/>
                  <a:gd name="connsiteX11" fmla="*/ 22294 w 70082"/>
                  <a:gd name="connsiteY11" fmla="*/ 56025 h 97785"/>
                  <a:gd name="connsiteX12" fmla="*/ 22294 w 70082"/>
                  <a:gd name="connsiteY12" fmla="*/ 54191 h 97785"/>
                  <a:gd name="connsiteX13" fmla="*/ 49079 w 70082"/>
                  <a:gd name="connsiteY13" fmla="*/ 39330 h 97785"/>
                  <a:gd name="connsiteX14" fmla="*/ 22294 w 70082"/>
                  <a:gd name="connsiteY14" fmla="*/ 39330 h 97785"/>
                  <a:gd name="connsiteX15" fmla="*/ 36053 w 70082"/>
                  <a:gd name="connsiteY15" fmla="*/ 15297 h 97785"/>
                  <a:gd name="connsiteX16" fmla="*/ 46694 w 70082"/>
                  <a:gd name="connsiteY16" fmla="*/ 22085 h 97785"/>
                  <a:gd name="connsiteX17" fmla="*/ 49079 w 70082"/>
                  <a:gd name="connsiteY17" fmla="*/ 39330 h 97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0082" h="97785">
                    <a:moveTo>
                      <a:pt x="70178" y="54191"/>
                    </a:moveTo>
                    <a:lnTo>
                      <a:pt x="70178" y="50155"/>
                    </a:lnTo>
                    <a:cubicBezTo>
                      <a:pt x="70178" y="29790"/>
                      <a:pt x="67242" y="18416"/>
                      <a:pt x="59721" y="9976"/>
                    </a:cubicBezTo>
                    <a:cubicBezTo>
                      <a:pt x="54033" y="3555"/>
                      <a:pt x="45961" y="69"/>
                      <a:pt x="35870" y="69"/>
                    </a:cubicBezTo>
                    <a:cubicBezTo>
                      <a:pt x="25230" y="69"/>
                      <a:pt x="16423" y="4105"/>
                      <a:pt x="10002" y="12361"/>
                    </a:cubicBezTo>
                    <a:cubicBezTo>
                      <a:pt x="3213" y="21167"/>
                      <a:pt x="95" y="32909"/>
                      <a:pt x="95" y="48870"/>
                    </a:cubicBezTo>
                    <a:cubicBezTo>
                      <a:pt x="95" y="79692"/>
                      <a:pt x="14038" y="97855"/>
                      <a:pt x="38438" y="97855"/>
                    </a:cubicBezTo>
                    <a:cubicBezTo>
                      <a:pt x="49814" y="97855"/>
                      <a:pt x="59721" y="94002"/>
                      <a:pt x="68894" y="85379"/>
                    </a:cubicBezTo>
                    <a:lnTo>
                      <a:pt x="60638" y="71987"/>
                    </a:lnTo>
                    <a:cubicBezTo>
                      <a:pt x="54217" y="77857"/>
                      <a:pt x="47796" y="81160"/>
                      <a:pt x="40273" y="81160"/>
                    </a:cubicBezTo>
                    <a:cubicBezTo>
                      <a:pt x="33852" y="81160"/>
                      <a:pt x="28532" y="78041"/>
                      <a:pt x="25412" y="72354"/>
                    </a:cubicBezTo>
                    <a:cubicBezTo>
                      <a:pt x="22845" y="67583"/>
                      <a:pt x="22294" y="62080"/>
                      <a:pt x="22294" y="56025"/>
                    </a:cubicBezTo>
                    <a:lnTo>
                      <a:pt x="22294" y="54191"/>
                    </a:lnTo>
                    <a:close/>
                    <a:moveTo>
                      <a:pt x="49079" y="39330"/>
                    </a:moveTo>
                    <a:lnTo>
                      <a:pt x="22294" y="39330"/>
                    </a:lnTo>
                    <a:cubicBezTo>
                      <a:pt x="22661" y="22819"/>
                      <a:pt x="26697" y="15297"/>
                      <a:pt x="36053" y="15297"/>
                    </a:cubicBezTo>
                    <a:cubicBezTo>
                      <a:pt x="41374" y="15297"/>
                      <a:pt x="44676" y="17865"/>
                      <a:pt x="46694" y="22085"/>
                    </a:cubicBezTo>
                    <a:cubicBezTo>
                      <a:pt x="48345" y="25754"/>
                      <a:pt x="49079" y="31992"/>
                      <a:pt x="49079" y="39330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47078BFF-CDC2-3A96-E7D3-B052AF0BC1B1}"/>
                  </a:ext>
                </a:extLst>
              </p:cNvPr>
              <p:cNvSpPr/>
              <p:nvPr/>
            </p:nvSpPr>
            <p:spPr>
              <a:xfrm>
                <a:off x="1792112" y="1248900"/>
                <a:ext cx="71917" cy="135578"/>
              </a:xfrm>
              <a:custGeom>
                <a:avLst/>
                <a:gdLst>
                  <a:gd name="connsiteX0" fmla="*/ 72013 w 71917"/>
                  <a:gd name="connsiteY0" fmla="*/ 133813 h 135578"/>
                  <a:gd name="connsiteX1" fmla="*/ 69995 w 71917"/>
                  <a:gd name="connsiteY1" fmla="*/ 107762 h 135578"/>
                  <a:gd name="connsiteX2" fmla="*/ 69995 w 71917"/>
                  <a:gd name="connsiteY2" fmla="*/ 3188 h 135578"/>
                  <a:gd name="connsiteX3" fmla="*/ 49263 w 71917"/>
                  <a:gd name="connsiteY3" fmla="*/ 69 h 135578"/>
                  <a:gd name="connsiteX4" fmla="*/ 49263 w 71917"/>
                  <a:gd name="connsiteY4" fmla="*/ 31625 h 135578"/>
                  <a:gd name="connsiteX5" fmla="*/ 49997 w 71917"/>
                  <a:gd name="connsiteY5" fmla="*/ 45568 h 135578"/>
                  <a:gd name="connsiteX6" fmla="*/ 34036 w 71917"/>
                  <a:gd name="connsiteY6" fmla="*/ 38780 h 135578"/>
                  <a:gd name="connsiteX7" fmla="*/ 95 w 71917"/>
                  <a:gd name="connsiteY7" fmla="*/ 88498 h 135578"/>
                  <a:gd name="connsiteX8" fmla="*/ 32935 w 71917"/>
                  <a:gd name="connsiteY8" fmla="*/ 135648 h 135578"/>
                  <a:gd name="connsiteX9" fmla="*/ 51648 w 71917"/>
                  <a:gd name="connsiteY9" fmla="*/ 126291 h 135578"/>
                  <a:gd name="connsiteX10" fmla="*/ 53299 w 71917"/>
                  <a:gd name="connsiteY10" fmla="*/ 133813 h 135578"/>
                  <a:gd name="connsiteX11" fmla="*/ 49263 w 71917"/>
                  <a:gd name="connsiteY11" fmla="*/ 110697 h 135578"/>
                  <a:gd name="connsiteX12" fmla="*/ 36604 w 71917"/>
                  <a:gd name="connsiteY12" fmla="*/ 117852 h 135578"/>
                  <a:gd name="connsiteX13" fmla="*/ 22661 w 71917"/>
                  <a:gd name="connsiteY13" fmla="*/ 88498 h 135578"/>
                  <a:gd name="connsiteX14" fmla="*/ 37155 w 71917"/>
                  <a:gd name="connsiteY14" fmla="*/ 55842 h 135578"/>
                  <a:gd name="connsiteX15" fmla="*/ 49263 w 71917"/>
                  <a:gd name="connsiteY15" fmla="*/ 61896 h 135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917" h="135578">
                    <a:moveTo>
                      <a:pt x="72013" y="133813"/>
                    </a:moveTo>
                    <a:cubicBezTo>
                      <a:pt x="69995" y="125374"/>
                      <a:pt x="69995" y="116384"/>
                      <a:pt x="69995" y="107762"/>
                    </a:cubicBezTo>
                    <a:lnTo>
                      <a:pt x="69995" y="3188"/>
                    </a:lnTo>
                    <a:lnTo>
                      <a:pt x="49263" y="69"/>
                    </a:lnTo>
                    <a:lnTo>
                      <a:pt x="49263" y="31625"/>
                    </a:lnTo>
                    <a:cubicBezTo>
                      <a:pt x="49263" y="36211"/>
                      <a:pt x="49630" y="40981"/>
                      <a:pt x="49997" y="45568"/>
                    </a:cubicBezTo>
                    <a:cubicBezTo>
                      <a:pt x="46144" y="41348"/>
                      <a:pt x="39723" y="38780"/>
                      <a:pt x="34036" y="38780"/>
                    </a:cubicBezTo>
                    <a:cubicBezTo>
                      <a:pt x="8718" y="38780"/>
                      <a:pt x="95" y="67767"/>
                      <a:pt x="95" y="88498"/>
                    </a:cubicBezTo>
                    <a:cubicBezTo>
                      <a:pt x="95" y="109963"/>
                      <a:pt x="6883" y="135648"/>
                      <a:pt x="32935" y="135648"/>
                    </a:cubicBezTo>
                    <a:cubicBezTo>
                      <a:pt x="41007" y="135648"/>
                      <a:pt x="46878" y="132529"/>
                      <a:pt x="51648" y="126291"/>
                    </a:cubicBezTo>
                    <a:cubicBezTo>
                      <a:pt x="51832" y="128860"/>
                      <a:pt x="52199" y="131428"/>
                      <a:pt x="53299" y="133813"/>
                    </a:cubicBezTo>
                    <a:close/>
                    <a:moveTo>
                      <a:pt x="49263" y="110697"/>
                    </a:moveTo>
                    <a:cubicBezTo>
                      <a:pt x="47245" y="115651"/>
                      <a:pt x="41558" y="117852"/>
                      <a:pt x="36604" y="117852"/>
                    </a:cubicBezTo>
                    <a:cubicBezTo>
                      <a:pt x="22845" y="117852"/>
                      <a:pt x="22661" y="98222"/>
                      <a:pt x="22661" y="88498"/>
                    </a:cubicBezTo>
                    <a:cubicBezTo>
                      <a:pt x="22661" y="78408"/>
                      <a:pt x="22661" y="55842"/>
                      <a:pt x="37155" y="55842"/>
                    </a:cubicBezTo>
                    <a:cubicBezTo>
                      <a:pt x="41925" y="55842"/>
                      <a:pt x="46695" y="57493"/>
                      <a:pt x="49263" y="6189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DAFF7D0-7FE8-75CA-B647-A96199410F67}"/>
                  </a:ext>
                </a:extLst>
              </p:cNvPr>
              <p:cNvSpPr/>
              <p:nvPr/>
            </p:nvSpPr>
            <p:spPr>
              <a:xfrm>
                <a:off x="1884078" y="1250001"/>
                <a:ext cx="27518" cy="132643"/>
              </a:xfrm>
              <a:custGeom>
                <a:avLst/>
                <a:gdLst>
                  <a:gd name="connsiteX0" fmla="*/ 24679 w 27518"/>
                  <a:gd name="connsiteY0" fmla="*/ 132713 h 132643"/>
                  <a:gd name="connsiteX1" fmla="*/ 24679 w 27518"/>
                  <a:gd name="connsiteY1" fmla="*/ 37863 h 132643"/>
                  <a:gd name="connsiteX2" fmla="*/ 3580 w 27518"/>
                  <a:gd name="connsiteY2" fmla="*/ 40248 h 132643"/>
                  <a:gd name="connsiteX3" fmla="*/ 3580 w 27518"/>
                  <a:gd name="connsiteY3" fmla="*/ 132713 h 132643"/>
                  <a:gd name="connsiteX4" fmla="*/ 27614 w 27518"/>
                  <a:gd name="connsiteY4" fmla="*/ 13646 h 132643"/>
                  <a:gd name="connsiteX5" fmla="*/ 14038 w 27518"/>
                  <a:gd name="connsiteY5" fmla="*/ 69 h 132643"/>
                  <a:gd name="connsiteX6" fmla="*/ 95 w 27518"/>
                  <a:gd name="connsiteY6" fmla="*/ 13646 h 132643"/>
                  <a:gd name="connsiteX7" fmla="*/ 13671 w 27518"/>
                  <a:gd name="connsiteY7" fmla="*/ 27222 h 132643"/>
                  <a:gd name="connsiteX8" fmla="*/ 27614 w 27518"/>
                  <a:gd name="connsiteY8" fmla="*/ 13646 h 132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518" h="132643">
                    <a:moveTo>
                      <a:pt x="24679" y="132713"/>
                    </a:moveTo>
                    <a:lnTo>
                      <a:pt x="24679" y="37863"/>
                    </a:lnTo>
                    <a:lnTo>
                      <a:pt x="3580" y="40248"/>
                    </a:lnTo>
                    <a:lnTo>
                      <a:pt x="3580" y="132713"/>
                    </a:lnTo>
                    <a:close/>
                    <a:moveTo>
                      <a:pt x="27614" y="13646"/>
                    </a:moveTo>
                    <a:cubicBezTo>
                      <a:pt x="27614" y="6124"/>
                      <a:pt x="21560" y="69"/>
                      <a:pt x="14038" y="69"/>
                    </a:cubicBezTo>
                    <a:cubicBezTo>
                      <a:pt x="6332" y="69"/>
                      <a:pt x="95" y="6124"/>
                      <a:pt x="95" y="13646"/>
                    </a:cubicBezTo>
                    <a:cubicBezTo>
                      <a:pt x="95" y="21168"/>
                      <a:pt x="6150" y="27222"/>
                      <a:pt x="13671" y="27222"/>
                    </a:cubicBezTo>
                    <a:cubicBezTo>
                      <a:pt x="21377" y="27222"/>
                      <a:pt x="27614" y="21168"/>
                      <a:pt x="27614" y="1364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DD408E0-3608-8DBA-6753-A7E2E69D289C}"/>
                  </a:ext>
                </a:extLst>
              </p:cNvPr>
              <p:cNvSpPr/>
              <p:nvPr/>
            </p:nvSpPr>
            <p:spPr>
              <a:xfrm>
                <a:off x="1928275" y="1287060"/>
                <a:ext cx="62744" cy="97785"/>
              </a:xfrm>
              <a:custGeom>
                <a:avLst/>
                <a:gdLst>
                  <a:gd name="connsiteX0" fmla="*/ 62839 w 62744"/>
                  <a:gd name="connsiteY0" fmla="*/ 85563 h 97785"/>
                  <a:gd name="connsiteX1" fmla="*/ 53116 w 62744"/>
                  <a:gd name="connsiteY1" fmla="*/ 72537 h 97785"/>
                  <a:gd name="connsiteX2" fmla="*/ 37338 w 62744"/>
                  <a:gd name="connsiteY2" fmla="*/ 80976 h 97785"/>
                  <a:gd name="connsiteX3" fmla="*/ 22661 w 62744"/>
                  <a:gd name="connsiteY3" fmla="*/ 50521 h 97785"/>
                  <a:gd name="connsiteX4" fmla="*/ 25780 w 62744"/>
                  <a:gd name="connsiteY4" fmla="*/ 26121 h 97785"/>
                  <a:gd name="connsiteX5" fmla="*/ 37338 w 62744"/>
                  <a:gd name="connsiteY5" fmla="*/ 17131 h 97785"/>
                  <a:gd name="connsiteX6" fmla="*/ 50731 w 62744"/>
                  <a:gd name="connsiteY6" fmla="*/ 23736 h 97785"/>
                  <a:gd name="connsiteX7" fmla="*/ 60638 w 62744"/>
                  <a:gd name="connsiteY7" fmla="*/ 10343 h 97785"/>
                  <a:gd name="connsiteX8" fmla="*/ 36971 w 62744"/>
                  <a:gd name="connsiteY8" fmla="*/ 69 h 97785"/>
                  <a:gd name="connsiteX9" fmla="*/ 13305 w 62744"/>
                  <a:gd name="connsiteY9" fmla="*/ 9976 h 97785"/>
                  <a:gd name="connsiteX10" fmla="*/ 95 w 62744"/>
                  <a:gd name="connsiteY10" fmla="*/ 50338 h 97785"/>
                  <a:gd name="connsiteX11" fmla="*/ 8718 w 62744"/>
                  <a:gd name="connsiteY11" fmla="*/ 84462 h 97785"/>
                  <a:gd name="connsiteX12" fmla="*/ 35504 w 62744"/>
                  <a:gd name="connsiteY12" fmla="*/ 97855 h 97785"/>
                  <a:gd name="connsiteX13" fmla="*/ 62839 w 62744"/>
                  <a:gd name="connsiteY13" fmla="*/ 85563 h 97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44" h="97785">
                    <a:moveTo>
                      <a:pt x="62839" y="85563"/>
                    </a:moveTo>
                    <a:lnTo>
                      <a:pt x="53116" y="72537"/>
                    </a:lnTo>
                    <a:cubicBezTo>
                      <a:pt x="48896" y="78041"/>
                      <a:pt x="43576" y="80976"/>
                      <a:pt x="37338" y="80976"/>
                    </a:cubicBezTo>
                    <a:cubicBezTo>
                      <a:pt x="26881" y="80976"/>
                      <a:pt x="22661" y="69418"/>
                      <a:pt x="22661" y="50521"/>
                    </a:cubicBezTo>
                    <a:cubicBezTo>
                      <a:pt x="22661" y="39514"/>
                      <a:pt x="23212" y="32726"/>
                      <a:pt x="25780" y="26121"/>
                    </a:cubicBezTo>
                    <a:cubicBezTo>
                      <a:pt x="28349" y="19700"/>
                      <a:pt x="32385" y="17131"/>
                      <a:pt x="37338" y="17131"/>
                    </a:cubicBezTo>
                    <a:cubicBezTo>
                      <a:pt x="42475" y="17131"/>
                      <a:pt x="46695" y="19516"/>
                      <a:pt x="50731" y="23736"/>
                    </a:cubicBezTo>
                    <a:lnTo>
                      <a:pt x="60638" y="10343"/>
                    </a:lnTo>
                    <a:cubicBezTo>
                      <a:pt x="53850" y="3739"/>
                      <a:pt x="47245" y="69"/>
                      <a:pt x="36971" y="69"/>
                    </a:cubicBezTo>
                    <a:cubicBezTo>
                      <a:pt x="27615" y="69"/>
                      <a:pt x="19726" y="3555"/>
                      <a:pt x="13305" y="9976"/>
                    </a:cubicBezTo>
                    <a:cubicBezTo>
                      <a:pt x="5232" y="18232"/>
                      <a:pt x="95" y="31074"/>
                      <a:pt x="95" y="50338"/>
                    </a:cubicBezTo>
                    <a:cubicBezTo>
                      <a:pt x="95" y="64832"/>
                      <a:pt x="3031" y="76023"/>
                      <a:pt x="8718" y="84462"/>
                    </a:cubicBezTo>
                    <a:cubicBezTo>
                      <a:pt x="14772" y="93452"/>
                      <a:pt x="23762" y="97855"/>
                      <a:pt x="35504" y="97855"/>
                    </a:cubicBezTo>
                    <a:cubicBezTo>
                      <a:pt x="45594" y="97855"/>
                      <a:pt x="54584" y="94919"/>
                      <a:pt x="62839" y="8556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3CE74D02-EE5B-5F14-99BD-1BF1A3B8A5B5}"/>
                  </a:ext>
                </a:extLst>
              </p:cNvPr>
              <p:cNvSpPr/>
              <p:nvPr/>
            </p:nvSpPr>
            <p:spPr>
              <a:xfrm>
                <a:off x="1998664" y="1287060"/>
                <a:ext cx="70999" cy="99253"/>
              </a:xfrm>
              <a:custGeom>
                <a:avLst/>
                <a:gdLst>
                  <a:gd name="connsiteX0" fmla="*/ 71095 w 70999"/>
                  <a:gd name="connsiteY0" fmla="*/ 85379 h 99253"/>
                  <a:gd name="connsiteX1" fmla="*/ 64674 w 70999"/>
                  <a:gd name="connsiteY1" fmla="*/ 67583 h 99253"/>
                  <a:gd name="connsiteX2" fmla="*/ 65224 w 70999"/>
                  <a:gd name="connsiteY2" fmla="*/ 29974 h 99253"/>
                  <a:gd name="connsiteX3" fmla="*/ 63573 w 70999"/>
                  <a:gd name="connsiteY3" fmla="*/ 16031 h 99253"/>
                  <a:gd name="connsiteX4" fmla="*/ 37338 w 70999"/>
                  <a:gd name="connsiteY4" fmla="*/ 69 h 99253"/>
                  <a:gd name="connsiteX5" fmla="*/ 1930 w 70999"/>
                  <a:gd name="connsiteY5" fmla="*/ 12545 h 99253"/>
                  <a:gd name="connsiteX6" fmla="*/ 10369 w 70999"/>
                  <a:gd name="connsiteY6" fmla="*/ 26855 h 99253"/>
                  <a:gd name="connsiteX7" fmla="*/ 34586 w 70999"/>
                  <a:gd name="connsiteY7" fmla="*/ 16764 h 99253"/>
                  <a:gd name="connsiteX8" fmla="*/ 42292 w 70999"/>
                  <a:gd name="connsiteY8" fmla="*/ 19883 h 99253"/>
                  <a:gd name="connsiteX9" fmla="*/ 44310 w 70999"/>
                  <a:gd name="connsiteY9" fmla="*/ 31258 h 99253"/>
                  <a:gd name="connsiteX10" fmla="*/ 44310 w 70999"/>
                  <a:gd name="connsiteY10" fmla="*/ 38046 h 99253"/>
                  <a:gd name="connsiteX11" fmla="*/ 39356 w 70999"/>
                  <a:gd name="connsiteY11" fmla="*/ 37863 h 99253"/>
                  <a:gd name="connsiteX12" fmla="*/ 95 w 70999"/>
                  <a:gd name="connsiteY12" fmla="*/ 69418 h 99253"/>
                  <a:gd name="connsiteX13" fmla="*/ 27064 w 70999"/>
                  <a:gd name="connsiteY13" fmla="*/ 98038 h 99253"/>
                  <a:gd name="connsiteX14" fmla="*/ 48896 w 70999"/>
                  <a:gd name="connsiteY14" fmla="*/ 88131 h 99253"/>
                  <a:gd name="connsiteX15" fmla="*/ 59537 w 70999"/>
                  <a:gd name="connsiteY15" fmla="*/ 99322 h 99253"/>
                  <a:gd name="connsiteX16" fmla="*/ 43943 w 70999"/>
                  <a:gd name="connsiteY16" fmla="*/ 73087 h 99253"/>
                  <a:gd name="connsiteX17" fmla="*/ 31467 w 70999"/>
                  <a:gd name="connsiteY17" fmla="*/ 81343 h 99253"/>
                  <a:gd name="connsiteX18" fmla="*/ 21193 w 70999"/>
                  <a:gd name="connsiteY18" fmla="*/ 68501 h 99253"/>
                  <a:gd name="connsiteX19" fmla="*/ 41191 w 70999"/>
                  <a:gd name="connsiteY19" fmla="*/ 52906 h 99253"/>
                  <a:gd name="connsiteX20" fmla="*/ 44126 w 70999"/>
                  <a:gd name="connsiteY20" fmla="*/ 53090 h 99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0999" h="99253">
                    <a:moveTo>
                      <a:pt x="71095" y="85379"/>
                    </a:moveTo>
                    <a:cubicBezTo>
                      <a:pt x="65775" y="81710"/>
                      <a:pt x="64674" y="76757"/>
                      <a:pt x="64674" y="67583"/>
                    </a:cubicBezTo>
                    <a:cubicBezTo>
                      <a:pt x="64674" y="65382"/>
                      <a:pt x="65224" y="40798"/>
                      <a:pt x="65224" y="29974"/>
                    </a:cubicBezTo>
                    <a:cubicBezTo>
                      <a:pt x="65224" y="24286"/>
                      <a:pt x="64858" y="19883"/>
                      <a:pt x="63573" y="16031"/>
                    </a:cubicBezTo>
                    <a:cubicBezTo>
                      <a:pt x="60454" y="5757"/>
                      <a:pt x="50914" y="69"/>
                      <a:pt x="37338" y="69"/>
                    </a:cubicBezTo>
                    <a:cubicBezTo>
                      <a:pt x="24679" y="69"/>
                      <a:pt x="12387" y="5023"/>
                      <a:pt x="1930" y="12545"/>
                    </a:cubicBezTo>
                    <a:lnTo>
                      <a:pt x="10369" y="26855"/>
                    </a:lnTo>
                    <a:cubicBezTo>
                      <a:pt x="16607" y="21167"/>
                      <a:pt x="25413" y="16764"/>
                      <a:pt x="34586" y="16764"/>
                    </a:cubicBezTo>
                    <a:cubicBezTo>
                      <a:pt x="38255" y="16764"/>
                      <a:pt x="40641" y="17682"/>
                      <a:pt x="42292" y="19883"/>
                    </a:cubicBezTo>
                    <a:cubicBezTo>
                      <a:pt x="44126" y="22085"/>
                      <a:pt x="44310" y="25754"/>
                      <a:pt x="44310" y="31258"/>
                    </a:cubicBezTo>
                    <a:lnTo>
                      <a:pt x="44310" y="38046"/>
                    </a:lnTo>
                    <a:cubicBezTo>
                      <a:pt x="42292" y="37863"/>
                      <a:pt x="40824" y="37863"/>
                      <a:pt x="39356" y="37863"/>
                    </a:cubicBezTo>
                    <a:cubicBezTo>
                      <a:pt x="14772" y="37863"/>
                      <a:pt x="95" y="50155"/>
                      <a:pt x="95" y="69418"/>
                    </a:cubicBezTo>
                    <a:cubicBezTo>
                      <a:pt x="95" y="84279"/>
                      <a:pt x="7067" y="98038"/>
                      <a:pt x="27064" y="98038"/>
                    </a:cubicBezTo>
                    <a:cubicBezTo>
                      <a:pt x="36604" y="98038"/>
                      <a:pt x="43209" y="94186"/>
                      <a:pt x="48896" y="88131"/>
                    </a:cubicBezTo>
                    <a:cubicBezTo>
                      <a:pt x="50364" y="92718"/>
                      <a:pt x="54951" y="97671"/>
                      <a:pt x="59537" y="99322"/>
                    </a:cubicBezTo>
                    <a:close/>
                    <a:moveTo>
                      <a:pt x="43943" y="73087"/>
                    </a:moveTo>
                    <a:cubicBezTo>
                      <a:pt x="41741" y="77857"/>
                      <a:pt x="36604" y="81343"/>
                      <a:pt x="31467" y="81343"/>
                    </a:cubicBezTo>
                    <a:cubicBezTo>
                      <a:pt x="24679" y="81343"/>
                      <a:pt x="21193" y="76390"/>
                      <a:pt x="21193" y="68501"/>
                    </a:cubicBezTo>
                    <a:cubicBezTo>
                      <a:pt x="21193" y="59144"/>
                      <a:pt x="26514" y="52906"/>
                      <a:pt x="41191" y="52906"/>
                    </a:cubicBezTo>
                    <a:cubicBezTo>
                      <a:pt x="41741" y="52906"/>
                      <a:pt x="42475" y="52906"/>
                      <a:pt x="44126" y="53090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618A3425-3878-0919-A69F-482CC69E7E50}"/>
                  </a:ext>
                </a:extLst>
              </p:cNvPr>
              <p:cNvSpPr/>
              <p:nvPr/>
            </p:nvSpPr>
            <p:spPr>
              <a:xfrm>
                <a:off x="2086924" y="1249451"/>
                <a:ext cx="34490" cy="135395"/>
              </a:xfrm>
              <a:custGeom>
                <a:avLst/>
                <a:gdLst>
                  <a:gd name="connsiteX0" fmla="*/ 34586 w 34490"/>
                  <a:gd name="connsiteY0" fmla="*/ 132896 h 135395"/>
                  <a:gd name="connsiteX1" fmla="*/ 30917 w 34490"/>
                  <a:gd name="connsiteY1" fmla="*/ 118219 h 135395"/>
                  <a:gd name="connsiteX2" fmla="*/ 28349 w 34490"/>
                  <a:gd name="connsiteY2" fmla="*/ 118769 h 135395"/>
                  <a:gd name="connsiteX3" fmla="*/ 22845 w 34490"/>
                  <a:gd name="connsiteY3" fmla="*/ 102992 h 135395"/>
                  <a:gd name="connsiteX4" fmla="*/ 22845 w 34490"/>
                  <a:gd name="connsiteY4" fmla="*/ 23002 h 135395"/>
                  <a:gd name="connsiteX5" fmla="*/ 20643 w 34490"/>
                  <a:gd name="connsiteY5" fmla="*/ 69 h 135395"/>
                  <a:gd name="connsiteX6" fmla="*/ 95 w 34490"/>
                  <a:gd name="connsiteY6" fmla="*/ 3188 h 135395"/>
                  <a:gd name="connsiteX7" fmla="*/ 1746 w 34490"/>
                  <a:gd name="connsiteY7" fmla="*/ 23553 h 135395"/>
                  <a:gd name="connsiteX8" fmla="*/ 1746 w 34490"/>
                  <a:gd name="connsiteY8" fmla="*/ 109963 h 135395"/>
                  <a:gd name="connsiteX9" fmla="*/ 6333 w 34490"/>
                  <a:gd name="connsiteY9" fmla="*/ 130144 h 135395"/>
                  <a:gd name="connsiteX10" fmla="*/ 20827 w 34490"/>
                  <a:gd name="connsiteY10" fmla="*/ 135465 h 135395"/>
                  <a:gd name="connsiteX11" fmla="*/ 34586 w 34490"/>
                  <a:gd name="connsiteY11" fmla="*/ 132896 h 135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490" h="135395">
                    <a:moveTo>
                      <a:pt x="34586" y="132896"/>
                    </a:moveTo>
                    <a:lnTo>
                      <a:pt x="30917" y="118219"/>
                    </a:lnTo>
                    <a:cubicBezTo>
                      <a:pt x="30367" y="118403"/>
                      <a:pt x="29082" y="118769"/>
                      <a:pt x="28349" y="118769"/>
                    </a:cubicBezTo>
                    <a:cubicBezTo>
                      <a:pt x="23395" y="118769"/>
                      <a:pt x="22845" y="115284"/>
                      <a:pt x="22845" y="102992"/>
                    </a:cubicBezTo>
                    <a:lnTo>
                      <a:pt x="22845" y="23002"/>
                    </a:lnTo>
                    <a:cubicBezTo>
                      <a:pt x="22845" y="11444"/>
                      <a:pt x="21193" y="3555"/>
                      <a:pt x="20643" y="69"/>
                    </a:cubicBezTo>
                    <a:lnTo>
                      <a:pt x="95" y="3188"/>
                    </a:lnTo>
                    <a:cubicBezTo>
                      <a:pt x="646" y="7224"/>
                      <a:pt x="1746" y="13462"/>
                      <a:pt x="1746" y="23553"/>
                    </a:cubicBezTo>
                    <a:lnTo>
                      <a:pt x="1746" y="109963"/>
                    </a:lnTo>
                    <a:cubicBezTo>
                      <a:pt x="1746" y="118953"/>
                      <a:pt x="2480" y="125741"/>
                      <a:pt x="6333" y="130144"/>
                    </a:cubicBezTo>
                    <a:cubicBezTo>
                      <a:pt x="9268" y="133446"/>
                      <a:pt x="13855" y="135465"/>
                      <a:pt x="20827" y="135465"/>
                    </a:cubicBezTo>
                    <a:cubicBezTo>
                      <a:pt x="26514" y="135465"/>
                      <a:pt x="31100" y="134547"/>
                      <a:pt x="34586" y="13289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9BAE1949-B3A1-F25E-A6DD-BBDFD6D3AAA6}"/>
                  </a:ext>
                </a:extLst>
              </p:cNvPr>
              <p:cNvSpPr/>
              <p:nvPr/>
            </p:nvSpPr>
            <p:spPr>
              <a:xfrm>
                <a:off x="2160068" y="1253303"/>
                <a:ext cx="82925" cy="131542"/>
              </a:xfrm>
              <a:custGeom>
                <a:avLst/>
                <a:gdLst>
                  <a:gd name="connsiteX0" fmla="*/ 83020 w 82925"/>
                  <a:gd name="connsiteY0" fmla="*/ 92167 h 131542"/>
                  <a:gd name="connsiteX1" fmla="*/ 62106 w 82925"/>
                  <a:gd name="connsiteY1" fmla="*/ 59328 h 131542"/>
                  <a:gd name="connsiteX2" fmla="*/ 38072 w 82925"/>
                  <a:gd name="connsiteY2" fmla="*/ 47770 h 131542"/>
                  <a:gd name="connsiteX3" fmla="*/ 28532 w 82925"/>
                  <a:gd name="connsiteY3" fmla="*/ 32909 h 131542"/>
                  <a:gd name="connsiteX4" fmla="*/ 45961 w 82925"/>
                  <a:gd name="connsiteY4" fmla="*/ 18232 h 131542"/>
                  <a:gd name="connsiteX5" fmla="*/ 70545 w 82925"/>
                  <a:gd name="connsiteY5" fmla="*/ 27589 h 131542"/>
                  <a:gd name="connsiteX6" fmla="*/ 80635 w 82925"/>
                  <a:gd name="connsiteY6" fmla="*/ 11811 h 131542"/>
                  <a:gd name="connsiteX7" fmla="*/ 44310 w 82925"/>
                  <a:gd name="connsiteY7" fmla="*/ 69 h 131542"/>
                  <a:gd name="connsiteX8" fmla="*/ 5049 w 82925"/>
                  <a:gd name="connsiteY8" fmla="*/ 37312 h 131542"/>
                  <a:gd name="connsiteX9" fmla="*/ 26330 w 82925"/>
                  <a:gd name="connsiteY9" fmla="*/ 69418 h 131542"/>
                  <a:gd name="connsiteX10" fmla="*/ 47062 w 82925"/>
                  <a:gd name="connsiteY10" fmla="*/ 79325 h 131542"/>
                  <a:gd name="connsiteX11" fmla="*/ 59170 w 82925"/>
                  <a:gd name="connsiteY11" fmla="*/ 95653 h 131542"/>
                  <a:gd name="connsiteX12" fmla="*/ 38439 w 82925"/>
                  <a:gd name="connsiteY12" fmla="*/ 113082 h 131542"/>
                  <a:gd name="connsiteX13" fmla="*/ 9635 w 82925"/>
                  <a:gd name="connsiteY13" fmla="*/ 102625 h 131542"/>
                  <a:gd name="connsiteX14" fmla="*/ 95 w 82925"/>
                  <a:gd name="connsiteY14" fmla="*/ 119870 h 131542"/>
                  <a:gd name="connsiteX15" fmla="*/ 38622 w 82925"/>
                  <a:gd name="connsiteY15" fmla="*/ 131612 h 131542"/>
                  <a:gd name="connsiteX16" fmla="*/ 83020 w 82925"/>
                  <a:gd name="connsiteY16" fmla="*/ 92167 h 131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2925" h="131542">
                    <a:moveTo>
                      <a:pt x="83020" y="92167"/>
                    </a:moveTo>
                    <a:cubicBezTo>
                      <a:pt x="83020" y="75289"/>
                      <a:pt x="74214" y="65198"/>
                      <a:pt x="62106" y="59328"/>
                    </a:cubicBezTo>
                    <a:lnTo>
                      <a:pt x="38072" y="47770"/>
                    </a:lnTo>
                    <a:cubicBezTo>
                      <a:pt x="31834" y="44834"/>
                      <a:pt x="28532" y="40248"/>
                      <a:pt x="28532" y="32909"/>
                    </a:cubicBezTo>
                    <a:cubicBezTo>
                      <a:pt x="28532" y="23736"/>
                      <a:pt x="35687" y="18232"/>
                      <a:pt x="45961" y="18232"/>
                    </a:cubicBezTo>
                    <a:cubicBezTo>
                      <a:pt x="54767" y="18232"/>
                      <a:pt x="61739" y="21534"/>
                      <a:pt x="70545" y="27589"/>
                    </a:cubicBezTo>
                    <a:lnTo>
                      <a:pt x="80635" y="11811"/>
                    </a:lnTo>
                    <a:cubicBezTo>
                      <a:pt x="70545" y="4472"/>
                      <a:pt x="58069" y="69"/>
                      <a:pt x="44310" y="69"/>
                    </a:cubicBezTo>
                    <a:cubicBezTo>
                      <a:pt x="21377" y="69"/>
                      <a:pt x="5049" y="15664"/>
                      <a:pt x="5049" y="37312"/>
                    </a:cubicBezTo>
                    <a:cubicBezTo>
                      <a:pt x="5049" y="55292"/>
                      <a:pt x="15323" y="64098"/>
                      <a:pt x="26330" y="69418"/>
                    </a:cubicBezTo>
                    <a:lnTo>
                      <a:pt x="47062" y="79325"/>
                    </a:lnTo>
                    <a:cubicBezTo>
                      <a:pt x="54584" y="82994"/>
                      <a:pt x="59170" y="87581"/>
                      <a:pt x="59170" y="95653"/>
                    </a:cubicBezTo>
                    <a:cubicBezTo>
                      <a:pt x="59170" y="107028"/>
                      <a:pt x="50547" y="113082"/>
                      <a:pt x="38439" y="113082"/>
                    </a:cubicBezTo>
                    <a:cubicBezTo>
                      <a:pt x="27248" y="113082"/>
                      <a:pt x="18075" y="109229"/>
                      <a:pt x="9635" y="102625"/>
                    </a:cubicBezTo>
                    <a:lnTo>
                      <a:pt x="95" y="119870"/>
                    </a:lnTo>
                    <a:cubicBezTo>
                      <a:pt x="10920" y="127392"/>
                      <a:pt x="23578" y="131612"/>
                      <a:pt x="38622" y="131612"/>
                    </a:cubicBezTo>
                    <a:cubicBezTo>
                      <a:pt x="63023" y="131612"/>
                      <a:pt x="83020" y="117669"/>
                      <a:pt x="83020" y="92167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EC301309-2080-B2D0-0236-1AE366BA960C}"/>
                  </a:ext>
                </a:extLst>
              </p:cNvPr>
              <p:cNvSpPr/>
              <p:nvPr/>
            </p:nvSpPr>
            <p:spPr>
              <a:xfrm>
                <a:off x="2256142" y="1287060"/>
                <a:ext cx="62744" cy="97785"/>
              </a:xfrm>
              <a:custGeom>
                <a:avLst/>
                <a:gdLst>
                  <a:gd name="connsiteX0" fmla="*/ 62839 w 62744"/>
                  <a:gd name="connsiteY0" fmla="*/ 85563 h 97785"/>
                  <a:gd name="connsiteX1" fmla="*/ 53116 w 62744"/>
                  <a:gd name="connsiteY1" fmla="*/ 72537 h 97785"/>
                  <a:gd name="connsiteX2" fmla="*/ 37338 w 62744"/>
                  <a:gd name="connsiteY2" fmla="*/ 80976 h 97785"/>
                  <a:gd name="connsiteX3" fmla="*/ 22661 w 62744"/>
                  <a:gd name="connsiteY3" fmla="*/ 50521 h 97785"/>
                  <a:gd name="connsiteX4" fmla="*/ 25780 w 62744"/>
                  <a:gd name="connsiteY4" fmla="*/ 26121 h 97785"/>
                  <a:gd name="connsiteX5" fmla="*/ 37338 w 62744"/>
                  <a:gd name="connsiteY5" fmla="*/ 17131 h 97785"/>
                  <a:gd name="connsiteX6" fmla="*/ 50731 w 62744"/>
                  <a:gd name="connsiteY6" fmla="*/ 23736 h 97785"/>
                  <a:gd name="connsiteX7" fmla="*/ 60638 w 62744"/>
                  <a:gd name="connsiteY7" fmla="*/ 10343 h 97785"/>
                  <a:gd name="connsiteX8" fmla="*/ 36971 w 62744"/>
                  <a:gd name="connsiteY8" fmla="*/ 69 h 97785"/>
                  <a:gd name="connsiteX9" fmla="*/ 13305 w 62744"/>
                  <a:gd name="connsiteY9" fmla="*/ 9976 h 97785"/>
                  <a:gd name="connsiteX10" fmla="*/ 95 w 62744"/>
                  <a:gd name="connsiteY10" fmla="*/ 50338 h 97785"/>
                  <a:gd name="connsiteX11" fmla="*/ 8718 w 62744"/>
                  <a:gd name="connsiteY11" fmla="*/ 84462 h 97785"/>
                  <a:gd name="connsiteX12" fmla="*/ 35504 w 62744"/>
                  <a:gd name="connsiteY12" fmla="*/ 97855 h 97785"/>
                  <a:gd name="connsiteX13" fmla="*/ 62839 w 62744"/>
                  <a:gd name="connsiteY13" fmla="*/ 85563 h 97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744" h="97785">
                    <a:moveTo>
                      <a:pt x="62839" y="85563"/>
                    </a:moveTo>
                    <a:lnTo>
                      <a:pt x="53116" y="72537"/>
                    </a:lnTo>
                    <a:cubicBezTo>
                      <a:pt x="48896" y="78041"/>
                      <a:pt x="43576" y="80976"/>
                      <a:pt x="37338" y="80976"/>
                    </a:cubicBezTo>
                    <a:cubicBezTo>
                      <a:pt x="26881" y="80976"/>
                      <a:pt x="22661" y="69418"/>
                      <a:pt x="22661" y="50521"/>
                    </a:cubicBezTo>
                    <a:cubicBezTo>
                      <a:pt x="22661" y="39514"/>
                      <a:pt x="23212" y="32726"/>
                      <a:pt x="25780" y="26121"/>
                    </a:cubicBezTo>
                    <a:cubicBezTo>
                      <a:pt x="28349" y="19700"/>
                      <a:pt x="32385" y="17131"/>
                      <a:pt x="37338" y="17131"/>
                    </a:cubicBezTo>
                    <a:cubicBezTo>
                      <a:pt x="42475" y="17131"/>
                      <a:pt x="46695" y="19516"/>
                      <a:pt x="50731" y="23736"/>
                    </a:cubicBezTo>
                    <a:lnTo>
                      <a:pt x="60638" y="10343"/>
                    </a:lnTo>
                    <a:cubicBezTo>
                      <a:pt x="53850" y="3739"/>
                      <a:pt x="47245" y="69"/>
                      <a:pt x="36971" y="69"/>
                    </a:cubicBezTo>
                    <a:cubicBezTo>
                      <a:pt x="27615" y="69"/>
                      <a:pt x="19726" y="3555"/>
                      <a:pt x="13305" y="9976"/>
                    </a:cubicBezTo>
                    <a:cubicBezTo>
                      <a:pt x="5232" y="18232"/>
                      <a:pt x="95" y="31074"/>
                      <a:pt x="95" y="50338"/>
                    </a:cubicBezTo>
                    <a:cubicBezTo>
                      <a:pt x="95" y="64832"/>
                      <a:pt x="3031" y="76023"/>
                      <a:pt x="8718" y="84462"/>
                    </a:cubicBezTo>
                    <a:cubicBezTo>
                      <a:pt x="14772" y="93452"/>
                      <a:pt x="23762" y="97855"/>
                      <a:pt x="35504" y="97855"/>
                    </a:cubicBezTo>
                    <a:cubicBezTo>
                      <a:pt x="45594" y="97855"/>
                      <a:pt x="54584" y="94919"/>
                      <a:pt x="62839" y="8556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BB6B294-86A1-6214-4502-29C9227FF2F7}"/>
                  </a:ext>
                </a:extLst>
              </p:cNvPr>
              <p:cNvSpPr/>
              <p:nvPr/>
            </p:nvSpPr>
            <p:spPr>
              <a:xfrm>
                <a:off x="2328793" y="1249084"/>
                <a:ext cx="68067" cy="133560"/>
              </a:xfrm>
              <a:custGeom>
                <a:avLst/>
                <a:gdLst>
                  <a:gd name="connsiteX0" fmla="*/ 68163 w 68067"/>
                  <a:gd name="connsiteY0" fmla="*/ 133630 h 133560"/>
                  <a:gd name="connsiteX1" fmla="*/ 68163 w 68067"/>
                  <a:gd name="connsiteY1" fmla="*/ 63180 h 133560"/>
                  <a:gd name="connsiteX2" fmla="*/ 45781 w 68067"/>
                  <a:gd name="connsiteY2" fmla="*/ 38780 h 133560"/>
                  <a:gd name="connsiteX3" fmla="*/ 22297 w 68067"/>
                  <a:gd name="connsiteY3" fmla="*/ 48320 h 133560"/>
                  <a:gd name="connsiteX4" fmla="*/ 22664 w 68067"/>
                  <a:gd name="connsiteY4" fmla="*/ 38780 h 133560"/>
                  <a:gd name="connsiteX5" fmla="*/ 22664 w 68067"/>
                  <a:gd name="connsiteY5" fmla="*/ 23002 h 133560"/>
                  <a:gd name="connsiteX6" fmla="*/ 20830 w 68067"/>
                  <a:gd name="connsiteY6" fmla="*/ 69 h 133560"/>
                  <a:gd name="connsiteX7" fmla="*/ 95 w 68067"/>
                  <a:gd name="connsiteY7" fmla="*/ 3188 h 133560"/>
                  <a:gd name="connsiteX8" fmla="*/ 1746 w 68067"/>
                  <a:gd name="connsiteY8" fmla="*/ 23369 h 133560"/>
                  <a:gd name="connsiteX9" fmla="*/ 1746 w 68067"/>
                  <a:gd name="connsiteY9" fmla="*/ 133630 h 133560"/>
                  <a:gd name="connsiteX10" fmla="*/ 22664 w 68067"/>
                  <a:gd name="connsiteY10" fmla="*/ 133630 h 133560"/>
                  <a:gd name="connsiteX11" fmla="*/ 22664 w 68067"/>
                  <a:gd name="connsiteY11" fmla="*/ 66850 h 133560"/>
                  <a:gd name="connsiteX12" fmla="*/ 38259 w 68067"/>
                  <a:gd name="connsiteY12" fmla="*/ 57677 h 133560"/>
                  <a:gd name="connsiteX13" fmla="*/ 47615 w 68067"/>
                  <a:gd name="connsiteY13" fmla="*/ 71253 h 133560"/>
                  <a:gd name="connsiteX14" fmla="*/ 47615 w 68067"/>
                  <a:gd name="connsiteY14" fmla="*/ 133630 h 13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067" h="133560">
                    <a:moveTo>
                      <a:pt x="68163" y="133630"/>
                    </a:moveTo>
                    <a:lnTo>
                      <a:pt x="68163" y="63180"/>
                    </a:lnTo>
                    <a:cubicBezTo>
                      <a:pt x="68163" y="48687"/>
                      <a:pt x="61191" y="38780"/>
                      <a:pt x="45781" y="38780"/>
                    </a:cubicBezTo>
                    <a:cubicBezTo>
                      <a:pt x="37158" y="38780"/>
                      <a:pt x="28168" y="41899"/>
                      <a:pt x="22297" y="48320"/>
                    </a:cubicBezTo>
                    <a:cubicBezTo>
                      <a:pt x="22481" y="45201"/>
                      <a:pt x="22664" y="41899"/>
                      <a:pt x="22664" y="38780"/>
                    </a:cubicBezTo>
                    <a:lnTo>
                      <a:pt x="22664" y="23002"/>
                    </a:lnTo>
                    <a:cubicBezTo>
                      <a:pt x="22664" y="15297"/>
                      <a:pt x="22114" y="7591"/>
                      <a:pt x="20830" y="69"/>
                    </a:cubicBezTo>
                    <a:lnTo>
                      <a:pt x="95" y="3188"/>
                    </a:lnTo>
                    <a:cubicBezTo>
                      <a:pt x="1563" y="13462"/>
                      <a:pt x="1746" y="16214"/>
                      <a:pt x="1746" y="23369"/>
                    </a:cubicBezTo>
                    <a:lnTo>
                      <a:pt x="1746" y="133630"/>
                    </a:lnTo>
                    <a:lnTo>
                      <a:pt x="22664" y="133630"/>
                    </a:lnTo>
                    <a:lnTo>
                      <a:pt x="22664" y="66850"/>
                    </a:lnTo>
                    <a:cubicBezTo>
                      <a:pt x="26334" y="62080"/>
                      <a:pt x="32021" y="57677"/>
                      <a:pt x="38259" y="57677"/>
                    </a:cubicBezTo>
                    <a:cubicBezTo>
                      <a:pt x="46881" y="57677"/>
                      <a:pt x="47615" y="64281"/>
                      <a:pt x="47615" y="71253"/>
                    </a:cubicBezTo>
                    <a:lnTo>
                      <a:pt x="47615" y="133630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2C1B488-56BB-39E2-65E9-8508D390C11E}"/>
                  </a:ext>
                </a:extLst>
              </p:cNvPr>
              <p:cNvSpPr/>
              <p:nvPr/>
            </p:nvSpPr>
            <p:spPr>
              <a:xfrm>
                <a:off x="2415391" y="1287060"/>
                <a:ext cx="73385" cy="97968"/>
              </a:xfrm>
              <a:custGeom>
                <a:avLst/>
                <a:gdLst>
                  <a:gd name="connsiteX0" fmla="*/ 73480 w 73385"/>
                  <a:gd name="connsiteY0" fmla="*/ 48503 h 97968"/>
                  <a:gd name="connsiteX1" fmla="*/ 36604 w 73385"/>
                  <a:gd name="connsiteY1" fmla="*/ 69 h 97968"/>
                  <a:gd name="connsiteX2" fmla="*/ 95 w 73385"/>
                  <a:gd name="connsiteY2" fmla="*/ 48136 h 97968"/>
                  <a:gd name="connsiteX3" fmla="*/ 36421 w 73385"/>
                  <a:gd name="connsiteY3" fmla="*/ 98038 h 97968"/>
                  <a:gd name="connsiteX4" fmla="*/ 73480 w 73385"/>
                  <a:gd name="connsiteY4" fmla="*/ 48503 h 97968"/>
                  <a:gd name="connsiteX5" fmla="*/ 50731 w 73385"/>
                  <a:gd name="connsiteY5" fmla="*/ 48503 h 97968"/>
                  <a:gd name="connsiteX6" fmla="*/ 36971 w 73385"/>
                  <a:gd name="connsiteY6" fmla="*/ 81527 h 97968"/>
                  <a:gd name="connsiteX7" fmla="*/ 22478 w 73385"/>
                  <a:gd name="connsiteY7" fmla="*/ 49604 h 97968"/>
                  <a:gd name="connsiteX8" fmla="*/ 36421 w 73385"/>
                  <a:gd name="connsiteY8" fmla="*/ 16581 h 97968"/>
                  <a:gd name="connsiteX9" fmla="*/ 50731 w 73385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5" h="97968">
                    <a:moveTo>
                      <a:pt x="73480" y="48503"/>
                    </a:moveTo>
                    <a:cubicBezTo>
                      <a:pt x="73480" y="16764"/>
                      <a:pt x="58069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0" y="72170"/>
                      <a:pt x="73480" y="48503"/>
                    </a:cubicBezTo>
                    <a:close/>
                    <a:moveTo>
                      <a:pt x="50731" y="48503"/>
                    </a:moveTo>
                    <a:cubicBezTo>
                      <a:pt x="50731" y="58227"/>
                      <a:pt x="50731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1" y="35478"/>
                      <a:pt x="50731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40D668EF-0171-2B46-7444-EFEF8655D37B}"/>
                  </a:ext>
                </a:extLst>
              </p:cNvPr>
              <p:cNvSpPr/>
              <p:nvPr/>
            </p:nvSpPr>
            <p:spPr>
              <a:xfrm>
                <a:off x="2501389" y="1287060"/>
                <a:ext cx="73385" cy="97968"/>
              </a:xfrm>
              <a:custGeom>
                <a:avLst/>
                <a:gdLst>
                  <a:gd name="connsiteX0" fmla="*/ 73480 w 73385"/>
                  <a:gd name="connsiteY0" fmla="*/ 48503 h 97968"/>
                  <a:gd name="connsiteX1" fmla="*/ 36604 w 73385"/>
                  <a:gd name="connsiteY1" fmla="*/ 69 h 97968"/>
                  <a:gd name="connsiteX2" fmla="*/ 95 w 73385"/>
                  <a:gd name="connsiteY2" fmla="*/ 48136 h 97968"/>
                  <a:gd name="connsiteX3" fmla="*/ 36421 w 73385"/>
                  <a:gd name="connsiteY3" fmla="*/ 98038 h 97968"/>
                  <a:gd name="connsiteX4" fmla="*/ 73480 w 73385"/>
                  <a:gd name="connsiteY4" fmla="*/ 48503 h 97968"/>
                  <a:gd name="connsiteX5" fmla="*/ 50731 w 73385"/>
                  <a:gd name="connsiteY5" fmla="*/ 48503 h 97968"/>
                  <a:gd name="connsiteX6" fmla="*/ 36971 w 73385"/>
                  <a:gd name="connsiteY6" fmla="*/ 81527 h 97968"/>
                  <a:gd name="connsiteX7" fmla="*/ 22478 w 73385"/>
                  <a:gd name="connsiteY7" fmla="*/ 49604 h 97968"/>
                  <a:gd name="connsiteX8" fmla="*/ 36421 w 73385"/>
                  <a:gd name="connsiteY8" fmla="*/ 16581 h 97968"/>
                  <a:gd name="connsiteX9" fmla="*/ 50731 w 73385"/>
                  <a:gd name="connsiteY9" fmla="*/ 48503 h 97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3385" h="97968">
                    <a:moveTo>
                      <a:pt x="73480" y="48503"/>
                    </a:moveTo>
                    <a:cubicBezTo>
                      <a:pt x="73480" y="16764"/>
                      <a:pt x="58069" y="69"/>
                      <a:pt x="36604" y="69"/>
                    </a:cubicBezTo>
                    <a:cubicBezTo>
                      <a:pt x="9635" y="69"/>
                      <a:pt x="95" y="25387"/>
                      <a:pt x="95" y="48136"/>
                    </a:cubicBezTo>
                    <a:cubicBezTo>
                      <a:pt x="95" y="71069"/>
                      <a:pt x="7434" y="98038"/>
                      <a:pt x="36421" y="98038"/>
                    </a:cubicBezTo>
                    <a:cubicBezTo>
                      <a:pt x="64491" y="98038"/>
                      <a:pt x="73480" y="72170"/>
                      <a:pt x="73480" y="48503"/>
                    </a:cubicBezTo>
                    <a:close/>
                    <a:moveTo>
                      <a:pt x="50731" y="48503"/>
                    </a:moveTo>
                    <a:cubicBezTo>
                      <a:pt x="50731" y="58227"/>
                      <a:pt x="50731" y="81527"/>
                      <a:pt x="36971" y="81527"/>
                    </a:cubicBezTo>
                    <a:cubicBezTo>
                      <a:pt x="22845" y="81527"/>
                      <a:pt x="22478" y="60245"/>
                      <a:pt x="22478" y="49604"/>
                    </a:cubicBezTo>
                    <a:cubicBezTo>
                      <a:pt x="22478" y="36945"/>
                      <a:pt x="23028" y="16581"/>
                      <a:pt x="36421" y="16581"/>
                    </a:cubicBezTo>
                    <a:cubicBezTo>
                      <a:pt x="50181" y="16581"/>
                      <a:pt x="50731" y="35478"/>
                      <a:pt x="50731" y="48503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DCD550A3-CD27-DD3A-2110-32681FB536D6}"/>
                  </a:ext>
                </a:extLst>
              </p:cNvPr>
              <p:cNvSpPr/>
              <p:nvPr/>
            </p:nvSpPr>
            <p:spPr>
              <a:xfrm>
                <a:off x="2590727" y="1249451"/>
                <a:ext cx="34491" cy="135395"/>
              </a:xfrm>
              <a:custGeom>
                <a:avLst/>
                <a:gdLst>
                  <a:gd name="connsiteX0" fmla="*/ 34586 w 34491"/>
                  <a:gd name="connsiteY0" fmla="*/ 132896 h 135395"/>
                  <a:gd name="connsiteX1" fmla="*/ 30917 w 34491"/>
                  <a:gd name="connsiteY1" fmla="*/ 118219 h 135395"/>
                  <a:gd name="connsiteX2" fmla="*/ 28349 w 34491"/>
                  <a:gd name="connsiteY2" fmla="*/ 118769 h 135395"/>
                  <a:gd name="connsiteX3" fmla="*/ 22845 w 34491"/>
                  <a:gd name="connsiteY3" fmla="*/ 102992 h 135395"/>
                  <a:gd name="connsiteX4" fmla="*/ 22845 w 34491"/>
                  <a:gd name="connsiteY4" fmla="*/ 23002 h 135395"/>
                  <a:gd name="connsiteX5" fmla="*/ 20643 w 34491"/>
                  <a:gd name="connsiteY5" fmla="*/ 69 h 135395"/>
                  <a:gd name="connsiteX6" fmla="*/ 95 w 34491"/>
                  <a:gd name="connsiteY6" fmla="*/ 3188 h 135395"/>
                  <a:gd name="connsiteX7" fmla="*/ 1746 w 34491"/>
                  <a:gd name="connsiteY7" fmla="*/ 23553 h 135395"/>
                  <a:gd name="connsiteX8" fmla="*/ 1746 w 34491"/>
                  <a:gd name="connsiteY8" fmla="*/ 109963 h 135395"/>
                  <a:gd name="connsiteX9" fmla="*/ 6333 w 34491"/>
                  <a:gd name="connsiteY9" fmla="*/ 130144 h 135395"/>
                  <a:gd name="connsiteX10" fmla="*/ 20827 w 34491"/>
                  <a:gd name="connsiteY10" fmla="*/ 135465 h 135395"/>
                  <a:gd name="connsiteX11" fmla="*/ 34586 w 34491"/>
                  <a:gd name="connsiteY11" fmla="*/ 132896 h 135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491" h="135395">
                    <a:moveTo>
                      <a:pt x="34586" y="132896"/>
                    </a:moveTo>
                    <a:lnTo>
                      <a:pt x="30917" y="118219"/>
                    </a:lnTo>
                    <a:cubicBezTo>
                      <a:pt x="30367" y="118403"/>
                      <a:pt x="29082" y="118769"/>
                      <a:pt x="28349" y="118769"/>
                    </a:cubicBezTo>
                    <a:cubicBezTo>
                      <a:pt x="23395" y="118769"/>
                      <a:pt x="22845" y="115284"/>
                      <a:pt x="22845" y="102992"/>
                    </a:cubicBezTo>
                    <a:lnTo>
                      <a:pt x="22845" y="23002"/>
                    </a:lnTo>
                    <a:cubicBezTo>
                      <a:pt x="22845" y="11444"/>
                      <a:pt x="21194" y="3555"/>
                      <a:pt x="20643" y="69"/>
                    </a:cubicBezTo>
                    <a:lnTo>
                      <a:pt x="95" y="3188"/>
                    </a:lnTo>
                    <a:cubicBezTo>
                      <a:pt x="646" y="7224"/>
                      <a:pt x="1746" y="13462"/>
                      <a:pt x="1746" y="23553"/>
                    </a:cubicBezTo>
                    <a:lnTo>
                      <a:pt x="1746" y="109963"/>
                    </a:lnTo>
                    <a:cubicBezTo>
                      <a:pt x="1746" y="118953"/>
                      <a:pt x="2480" y="125741"/>
                      <a:pt x="6333" y="130144"/>
                    </a:cubicBezTo>
                    <a:cubicBezTo>
                      <a:pt x="9269" y="133446"/>
                      <a:pt x="13855" y="135465"/>
                      <a:pt x="20827" y="135465"/>
                    </a:cubicBezTo>
                    <a:cubicBezTo>
                      <a:pt x="26514" y="135465"/>
                      <a:pt x="31100" y="134547"/>
                      <a:pt x="34586" y="13289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aphic 4">
              <a:extLst>
                <a:ext uri="{FF2B5EF4-FFF2-40B4-BE49-F238E27FC236}">
                  <a16:creationId xmlns:a16="http://schemas.microsoft.com/office/drawing/2014/main" id="{CFA1BD66-44E3-061E-FAC5-B49DD917CE1B}"/>
                </a:ext>
              </a:extLst>
            </p:cNvPr>
            <p:cNvGrpSpPr/>
            <p:nvPr/>
          </p:nvGrpSpPr>
          <p:grpSpPr>
            <a:xfrm>
              <a:off x="1583417" y="1449430"/>
              <a:ext cx="996233" cy="100378"/>
              <a:chOff x="1583417" y="1449430"/>
              <a:chExt cx="996233" cy="100378"/>
            </a:xfrm>
            <a:solidFill>
              <a:srgbClr val="CC0033"/>
            </a:solidFill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8A0A051-362D-657A-FE96-4711F49CE846}"/>
                  </a:ext>
                </a:extLst>
              </p:cNvPr>
              <p:cNvSpPr/>
              <p:nvPr/>
            </p:nvSpPr>
            <p:spPr>
              <a:xfrm>
                <a:off x="1583417" y="1453949"/>
                <a:ext cx="46037" cy="72735"/>
              </a:xfrm>
              <a:custGeom>
                <a:avLst/>
                <a:gdLst>
                  <a:gd name="connsiteX0" fmla="*/ 46134 w 46037"/>
                  <a:gd name="connsiteY0" fmla="*/ 35849 h 72735"/>
                  <a:gd name="connsiteX1" fmla="*/ 17544 w 46037"/>
                  <a:gd name="connsiteY1" fmla="*/ 112 h 72735"/>
                  <a:gd name="connsiteX2" fmla="*/ 96 w 46037"/>
                  <a:gd name="connsiteY2" fmla="*/ 112 h 72735"/>
                  <a:gd name="connsiteX3" fmla="*/ 96 w 46037"/>
                  <a:gd name="connsiteY3" fmla="*/ 72847 h 72735"/>
                  <a:gd name="connsiteX4" fmla="*/ 20277 w 46037"/>
                  <a:gd name="connsiteY4" fmla="*/ 72847 h 72735"/>
                  <a:gd name="connsiteX5" fmla="*/ 46134 w 46037"/>
                  <a:gd name="connsiteY5" fmla="*/ 35849 h 72735"/>
                  <a:gd name="connsiteX6" fmla="*/ 32575 w 46037"/>
                  <a:gd name="connsiteY6" fmla="*/ 35954 h 72735"/>
                  <a:gd name="connsiteX7" fmla="*/ 19436 w 46037"/>
                  <a:gd name="connsiteY7" fmla="*/ 62126 h 72735"/>
                  <a:gd name="connsiteX8" fmla="*/ 12394 w 46037"/>
                  <a:gd name="connsiteY8" fmla="*/ 62126 h 72735"/>
                  <a:gd name="connsiteX9" fmla="*/ 12394 w 46037"/>
                  <a:gd name="connsiteY9" fmla="*/ 11043 h 72735"/>
                  <a:gd name="connsiteX10" fmla="*/ 18911 w 46037"/>
                  <a:gd name="connsiteY10" fmla="*/ 11043 h 72735"/>
                  <a:gd name="connsiteX11" fmla="*/ 32575 w 46037"/>
                  <a:gd name="connsiteY11" fmla="*/ 35954 h 72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6037" h="72735">
                    <a:moveTo>
                      <a:pt x="46134" y="35849"/>
                    </a:moveTo>
                    <a:cubicBezTo>
                      <a:pt x="46134" y="14827"/>
                      <a:pt x="40038" y="112"/>
                      <a:pt x="17544" y="112"/>
                    </a:cubicBezTo>
                    <a:lnTo>
                      <a:pt x="96" y="112"/>
                    </a:lnTo>
                    <a:lnTo>
                      <a:pt x="96" y="72847"/>
                    </a:lnTo>
                    <a:lnTo>
                      <a:pt x="20277" y="72847"/>
                    </a:lnTo>
                    <a:cubicBezTo>
                      <a:pt x="40984" y="72847"/>
                      <a:pt x="46134" y="53192"/>
                      <a:pt x="46134" y="35849"/>
                    </a:cubicBezTo>
                    <a:close/>
                    <a:moveTo>
                      <a:pt x="32575" y="35954"/>
                    </a:moveTo>
                    <a:cubicBezTo>
                      <a:pt x="32575" y="53192"/>
                      <a:pt x="29317" y="62126"/>
                      <a:pt x="19436" y="62126"/>
                    </a:cubicBezTo>
                    <a:lnTo>
                      <a:pt x="12394" y="62126"/>
                    </a:lnTo>
                    <a:lnTo>
                      <a:pt x="12394" y="11043"/>
                    </a:lnTo>
                    <a:lnTo>
                      <a:pt x="18911" y="11043"/>
                    </a:lnTo>
                    <a:cubicBezTo>
                      <a:pt x="31629" y="11043"/>
                      <a:pt x="32575" y="26600"/>
                      <a:pt x="32575" y="35954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D6EF86E-E9FF-024E-E477-52B6BD014ECA}"/>
                  </a:ext>
                </a:extLst>
              </p:cNvPr>
              <p:cNvSpPr/>
              <p:nvPr/>
            </p:nvSpPr>
            <p:spPr>
              <a:xfrm>
                <a:off x="1637130" y="1471923"/>
                <a:ext cx="40151" cy="56022"/>
              </a:xfrm>
              <a:custGeom>
                <a:avLst/>
                <a:gdLst>
                  <a:gd name="connsiteX0" fmla="*/ 40248 w 40151"/>
                  <a:gd name="connsiteY0" fmla="*/ 31119 h 56022"/>
                  <a:gd name="connsiteX1" fmla="*/ 40248 w 40151"/>
                  <a:gd name="connsiteY1" fmla="*/ 28807 h 56022"/>
                  <a:gd name="connsiteX2" fmla="*/ 34257 w 40151"/>
                  <a:gd name="connsiteY2" fmla="*/ 5788 h 56022"/>
                  <a:gd name="connsiteX3" fmla="*/ 20593 w 40151"/>
                  <a:gd name="connsiteY3" fmla="*/ 112 h 56022"/>
                  <a:gd name="connsiteX4" fmla="*/ 5772 w 40151"/>
                  <a:gd name="connsiteY4" fmla="*/ 7154 h 56022"/>
                  <a:gd name="connsiteX5" fmla="*/ 96 w 40151"/>
                  <a:gd name="connsiteY5" fmla="*/ 28071 h 56022"/>
                  <a:gd name="connsiteX6" fmla="*/ 22064 w 40151"/>
                  <a:gd name="connsiteY6" fmla="*/ 56135 h 56022"/>
                  <a:gd name="connsiteX7" fmla="*/ 39512 w 40151"/>
                  <a:gd name="connsiteY7" fmla="*/ 48988 h 56022"/>
                  <a:gd name="connsiteX8" fmla="*/ 34782 w 40151"/>
                  <a:gd name="connsiteY8" fmla="*/ 41315 h 56022"/>
                  <a:gd name="connsiteX9" fmla="*/ 23115 w 40151"/>
                  <a:gd name="connsiteY9" fmla="*/ 46570 h 56022"/>
                  <a:gd name="connsiteX10" fmla="*/ 14601 w 40151"/>
                  <a:gd name="connsiteY10" fmla="*/ 41525 h 56022"/>
                  <a:gd name="connsiteX11" fmla="*/ 12814 w 40151"/>
                  <a:gd name="connsiteY11" fmla="*/ 32170 h 56022"/>
                  <a:gd name="connsiteX12" fmla="*/ 12814 w 40151"/>
                  <a:gd name="connsiteY12" fmla="*/ 31119 h 56022"/>
                  <a:gd name="connsiteX13" fmla="*/ 28161 w 40151"/>
                  <a:gd name="connsiteY13" fmla="*/ 22605 h 56022"/>
                  <a:gd name="connsiteX14" fmla="*/ 12814 w 40151"/>
                  <a:gd name="connsiteY14" fmla="*/ 22605 h 56022"/>
                  <a:gd name="connsiteX15" fmla="*/ 20698 w 40151"/>
                  <a:gd name="connsiteY15" fmla="*/ 8836 h 56022"/>
                  <a:gd name="connsiteX16" fmla="*/ 26794 w 40151"/>
                  <a:gd name="connsiteY16" fmla="*/ 12725 h 56022"/>
                  <a:gd name="connsiteX17" fmla="*/ 28161 w 40151"/>
                  <a:gd name="connsiteY17" fmla="*/ 22605 h 56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151" h="56022">
                    <a:moveTo>
                      <a:pt x="40248" y="31119"/>
                    </a:moveTo>
                    <a:lnTo>
                      <a:pt x="40248" y="28807"/>
                    </a:lnTo>
                    <a:cubicBezTo>
                      <a:pt x="40248" y="17140"/>
                      <a:pt x="38566" y="10623"/>
                      <a:pt x="34257" y="5788"/>
                    </a:cubicBezTo>
                    <a:cubicBezTo>
                      <a:pt x="30998" y="2109"/>
                      <a:pt x="26373" y="112"/>
                      <a:pt x="20593" y="112"/>
                    </a:cubicBezTo>
                    <a:cubicBezTo>
                      <a:pt x="14496" y="112"/>
                      <a:pt x="9451" y="2425"/>
                      <a:pt x="5772" y="7154"/>
                    </a:cubicBezTo>
                    <a:cubicBezTo>
                      <a:pt x="1883" y="12200"/>
                      <a:pt x="96" y="18927"/>
                      <a:pt x="96" y="28071"/>
                    </a:cubicBezTo>
                    <a:cubicBezTo>
                      <a:pt x="96" y="45729"/>
                      <a:pt x="8085" y="56135"/>
                      <a:pt x="22064" y="56135"/>
                    </a:cubicBezTo>
                    <a:cubicBezTo>
                      <a:pt x="28581" y="56135"/>
                      <a:pt x="34257" y="53928"/>
                      <a:pt x="39512" y="48988"/>
                    </a:cubicBezTo>
                    <a:lnTo>
                      <a:pt x="34782" y="41315"/>
                    </a:lnTo>
                    <a:cubicBezTo>
                      <a:pt x="31104" y="44678"/>
                      <a:pt x="27424" y="46570"/>
                      <a:pt x="23115" y="46570"/>
                    </a:cubicBezTo>
                    <a:cubicBezTo>
                      <a:pt x="19436" y="46570"/>
                      <a:pt x="16388" y="44783"/>
                      <a:pt x="14601" y="41525"/>
                    </a:cubicBezTo>
                    <a:cubicBezTo>
                      <a:pt x="13130" y="38792"/>
                      <a:pt x="12814" y="35639"/>
                      <a:pt x="12814" y="32170"/>
                    </a:cubicBezTo>
                    <a:lnTo>
                      <a:pt x="12814" y="31119"/>
                    </a:lnTo>
                    <a:close/>
                    <a:moveTo>
                      <a:pt x="28161" y="22605"/>
                    </a:moveTo>
                    <a:lnTo>
                      <a:pt x="12814" y="22605"/>
                    </a:lnTo>
                    <a:cubicBezTo>
                      <a:pt x="13025" y="13146"/>
                      <a:pt x="15337" y="8836"/>
                      <a:pt x="20698" y="8836"/>
                    </a:cubicBezTo>
                    <a:cubicBezTo>
                      <a:pt x="23746" y="8836"/>
                      <a:pt x="25638" y="10308"/>
                      <a:pt x="26794" y="12725"/>
                    </a:cubicBezTo>
                    <a:cubicBezTo>
                      <a:pt x="27740" y="14827"/>
                      <a:pt x="28161" y="18401"/>
                      <a:pt x="28161" y="2260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DDE4B0D-1CF9-38CE-98A9-1A3F437D769F}"/>
                  </a:ext>
                </a:extLst>
              </p:cNvPr>
              <p:cNvSpPr/>
              <p:nvPr/>
            </p:nvSpPr>
            <p:spPr>
              <a:xfrm>
                <a:off x="1686239" y="1472028"/>
                <a:ext cx="41623" cy="77675"/>
              </a:xfrm>
              <a:custGeom>
                <a:avLst/>
                <a:gdLst>
                  <a:gd name="connsiteX0" fmla="*/ 41719 w 41623"/>
                  <a:gd name="connsiteY0" fmla="*/ 26494 h 77675"/>
                  <a:gd name="connsiteX1" fmla="*/ 23851 w 41623"/>
                  <a:gd name="connsiteY1" fmla="*/ 112 h 77675"/>
                  <a:gd name="connsiteX2" fmla="*/ 12183 w 41623"/>
                  <a:gd name="connsiteY2" fmla="*/ 6208 h 77675"/>
                  <a:gd name="connsiteX3" fmla="*/ 12183 w 41623"/>
                  <a:gd name="connsiteY3" fmla="*/ 5578 h 77675"/>
                  <a:gd name="connsiteX4" fmla="*/ 11343 w 41623"/>
                  <a:gd name="connsiteY4" fmla="*/ 112 h 77675"/>
                  <a:gd name="connsiteX5" fmla="*/ 96 w 41623"/>
                  <a:gd name="connsiteY5" fmla="*/ 2214 h 77675"/>
                  <a:gd name="connsiteX6" fmla="*/ 1358 w 41623"/>
                  <a:gd name="connsiteY6" fmla="*/ 15668 h 77675"/>
                  <a:gd name="connsiteX7" fmla="*/ 1358 w 41623"/>
                  <a:gd name="connsiteY7" fmla="*/ 77787 h 77675"/>
                  <a:gd name="connsiteX8" fmla="*/ 13340 w 41623"/>
                  <a:gd name="connsiteY8" fmla="*/ 75265 h 77675"/>
                  <a:gd name="connsiteX9" fmla="*/ 13340 w 41623"/>
                  <a:gd name="connsiteY9" fmla="*/ 60234 h 77675"/>
                  <a:gd name="connsiteX10" fmla="*/ 12920 w 41623"/>
                  <a:gd name="connsiteY10" fmla="*/ 52351 h 77675"/>
                  <a:gd name="connsiteX11" fmla="*/ 22694 w 41623"/>
                  <a:gd name="connsiteY11" fmla="*/ 56030 h 77675"/>
                  <a:gd name="connsiteX12" fmla="*/ 41719 w 41623"/>
                  <a:gd name="connsiteY12" fmla="*/ 26494 h 77675"/>
                  <a:gd name="connsiteX13" fmla="*/ 29001 w 41623"/>
                  <a:gd name="connsiteY13" fmla="*/ 27861 h 77675"/>
                  <a:gd name="connsiteX14" fmla="*/ 19961 w 41623"/>
                  <a:gd name="connsiteY14" fmla="*/ 46150 h 77675"/>
                  <a:gd name="connsiteX15" fmla="*/ 13340 w 41623"/>
                  <a:gd name="connsiteY15" fmla="*/ 42156 h 77675"/>
                  <a:gd name="connsiteX16" fmla="*/ 13340 w 41623"/>
                  <a:gd name="connsiteY16" fmla="*/ 15143 h 77675"/>
                  <a:gd name="connsiteX17" fmla="*/ 21538 w 41623"/>
                  <a:gd name="connsiteY17" fmla="*/ 10413 h 77675"/>
                  <a:gd name="connsiteX18" fmla="*/ 29001 w 41623"/>
                  <a:gd name="connsiteY18" fmla="*/ 27861 h 7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1623" h="77675">
                    <a:moveTo>
                      <a:pt x="41719" y="26494"/>
                    </a:moveTo>
                    <a:cubicBezTo>
                      <a:pt x="41719" y="14407"/>
                      <a:pt x="38671" y="112"/>
                      <a:pt x="23851" y="112"/>
                    </a:cubicBezTo>
                    <a:cubicBezTo>
                      <a:pt x="18910" y="112"/>
                      <a:pt x="14496" y="2740"/>
                      <a:pt x="12183" y="6208"/>
                    </a:cubicBezTo>
                    <a:lnTo>
                      <a:pt x="12183" y="5578"/>
                    </a:lnTo>
                    <a:cubicBezTo>
                      <a:pt x="12183" y="3055"/>
                      <a:pt x="11658" y="953"/>
                      <a:pt x="11343" y="112"/>
                    </a:cubicBezTo>
                    <a:lnTo>
                      <a:pt x="96" y="2214"/>
                    </a:lnTo>
                    <a:cubicBezTo>
                      <a:pt x="727" y="5157"/>
                      <a:pt x="1358" y="9046"/>
                      <a:pt x="1358" y="15668"/>
                    </a:cubicBezTo>
                    <a:lnTo>
                      <a:pt x="1358" y="77787"/>
                    </a:lnTo>
                    <a:lnTo>
                      <a:pt x="13340" y="75265"/>
                    </a:lnTo>
                    <a:lnTo>
                      <a:pt x="13340" y="60234"/>
                    </a:lnTo>
                    <a:cubicBezTo>
                      <a:pt x="13340" y="58342"/>
                      <a:pt x="13130" y="54769"/>
                      <a:pt x="12920" y="52351"/>
                    </a:cubicBezTo>
                    <a:cubicBezTo>
                      <a:pt x="15757" y="54558"/>
                      <a:pt x="18700" y="56030"/>
                      <a:pt x="22694" y="56030"/>
                    </a:cubicBezTo>
                    <a:cubicBezTo>
                      <a:pt x="38461" y="56030"/>
                      <a:pt x="41719" y="38792"/>
                      <a:pt x="41719" y="26494"/>
                    </a:cubicBezTo>
                    <a:close/>
                    <a:moveTo>
                      <a:pt x="29001" y="27861"/>
                    </a:moveTo>
                    <a:cubicBezTo>
                      <a:pt x="29001" y="34167"/>
                      <a:pt x="28896" y="46150"/>
                      <a:pt x="19961" y="46150"/>
                    </a:cubicBezTo>
                    <a:cubicBezTo>
                      <a:pt x="17018" y="46150"/>
                      <a:pt x="15126" y="44573"/>
                      <a:pt x="13340" y="42156"/>
                    </a:cubicBezTo>
                    <a:lnTo>
                      <a:pt x="13340" y="15143"/>
                    </a:lnTo>
                    <a:cubicBezTo>
                      <a:pt x="15547" y="12095"/>
                      <a:pt x="17859" y="10413"/>
                      <a:pt x="21538" y="10413"/>
                    </a:cubicBezTo>
                    <a:cubicBezTo>
                      <a:pt x="28791" y="10413"/>
                      <a:pt x="29001" y="20293"/>
                      <a:pt x="29001" y="27861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EDD2222-518C-1C20-BF28-8DFA35C49863}"/>
                  </a:ext>
                </a:extLst>
              </p:cNvPr>
              <p:cNvSpPr/>
              <p:nvPr/>
            </p:nvSpPr>
            <p:spPr>
              <a:xfrm>
                <a:off x="1735554" y="1471923"/>
                <a:ext cx="40677" cy="56863"/>
              </a:xfrm>
              <a:custGeom>
                <a:avLst/>
                <a:gdLst>
                  <a:gd name="connsiteX0" fmla="*/ 40774 w 40677"/>
                  <a:gd name="connsiteY0" fmla="*/ 48988 h 56863"/>
                  <a:gd name="connsiteX1" fmla="*/ 37095 w 40677"/>
                  <a:gd name="connsiteY1" fmla="*/ 38792 h 56863"/>
                  <a:gd name="connsiteX2" fmla="*/ 37410 w 40677"/>
                  <a:gd name="connsiteY2" fmla="*/ 17245 h 56863"/>
                  <a:gd name="connsiteX3" fmla="*/ 36464 w 40677"/>
                  <a:gd name="connsiteY3" fmla="*/ 9257 h 56863"/>
                  <a:gd name="connsiteX4" fmla="*/ 21434 w 40677"/>
                  <a:gd name="connsiteY4" fmla="*/ 112 h 56863"/>
                  <a:gd name="connsiteX5" fmla="*/ 1147 w 40677"/>
                  <a:gd name="connsiteY5" fmla="*/ 7260 h 56863"/>
                  <a:gd name="connsiteX6" fmla="*/ 5982 w 40677"/>
                  <a:gd name="connsiteY6" fmla="*/ 15458 h 56863"/>
                  <a:gd name="connsiteX7" fmla="*/ 19857 w 40677"/>
                  <a:gd name="connsiteY7" fmla="*/ 9677 h 56863"/>
                  <a:gd name="connsiteX8" fmla="*/ 24271 w 40677"/>
                  <a:gd name="connsiteY8" fmla="*/ 11464 h 56863"/>
                  <a:gd name="connsiteX9" fmla="*/ 25428 w 40677"/>
                  <a:gd name="connsiteY9" fmla="*/ 17981 h 56863"/>
                  <a:gd name="connsiteX10" fmla="*/ 25428 w 40677"/>
                  <a:gd name="connsiteY10" fmla="*/ 21870 h 56863"/>
                  <a:gd name="connsiteX11" fmla="*/ 22590 w 40677"/>
                  <a:gd name="connsiteY11" fmla="*/ 21765 h 56863"/>
                  <a:gd name="connsiteX12" fmla="*/ 96 w 40677"/>
                  <a:gd name="connsiteY12" fmla="*/ 39843 h 56863"/>
                  <a:gd name="connsiteX13" fmla="*/ 15548 w 40677"/>
                  <a:gd name="connsiteY13" fmla="*/ 56240 h 56863"/>
                  <a:gd name="connsiteX14" fmla="*/ 28055 w 40677"/>
                  <a:gd name="connsiteY14" fmla="*/ 50564 h 56863"/>
                  <a:gd name="connsiteX15" fmla="*/ 34152 w 40677"/>
                  <a:gd name="connsiteY15" fmla="*/ 56976 h 56863"/>
                  <a:gd name="connsiteX16" fmla="*/ 25218 w 40677"/>
                  <a:gd name="connsiteY16" fmla="*/ 41945 h 56863"/>
                  <a:gd name="connsiteX17" fmla="*/ 18070 w 40677"/>
                  <a:gd name="connsiteY17" fmla="*/ 46675 h 56863"/>
                  <a:gd name="connsiteX18" fmla="*/ 12184 w 40677"/>
                  <a:gd name="connsiteY18" fmla="*/ 39318 h 56863"/>
                  <a:gd name="connsiteX19" fmla="*/ 23641 w 40677"/>
                  <a:gd name="connsiteY19" fmla="*/ 30383 h 56863"/>
                  <a:gd name="connsiteX20" fmla="*/ 25322 w 40677"/>
                  <a:gd name="connsiteY20" fmla="*/ 30489 h 56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0677" h="56863">
                    <a:moveTo>
                      <a:pt x="40774" y="48988"/>
                    </a:moveTo>
                    <a:cubicBezTo>
                      <a:pt x="37725" y="46886"/>
                      <a:pt x="37095" y="44048"/>
                      <a:pt x="37095" y="38792"/>
                    </a:cubicBezTo>
                    <a:cubicBezTo>
                      <a:pt x="37095" y="37531"/>
                      <a:pt x="37410" y="23446"/>
                      <a:pt x="37410" y="17245"/>
                    </a:cubicBezTo>
                    <a:cubicBezTo>
                      <a:pt x="37410" y="13987"/>
                      <a:pt x="37200" y="11464"/>
                      <a:pt x="36464" y="9257"/>
                    </a:cubicBezTo>
                    <a:cubicBezTo>
                      <a:pt x="34677" y="3371"/>
                      <a:pt x="29212" y="112"/>
                      <a:pt x="21434" y="112"/>
                    </a:cubicBezTo>
                    <a:cubicBezTo>
                      <a:pt x="14181" y="112"/>
                      <a:pt x="7139" y="2950"/>
                      <a:pt x="1147" y="7260"/>
                    </a:cubicBezTo>
                    <a:lnTo>
                      <a:pt x="5982" y="15458"/>
                    </a:lnTo>
                    <a:cubicBezTo>
                      <a:pt x="9556" y="12200"/>
                      <a:pt x="14601" y="9677"/>
                      <a:pt x="19857" y="9677"/>
                    </a:cubicBezTo>
                    <a:cubicBezTo>
                      <a:pt x="21959" y="9677"/>
                      <a:pt x="23326" y="10203"/>
                      <a:pt x="24271" y="11464"/>
                    </a:cubicBezTo>
                    <a:cubicBezTo>
                      <a:pt x="25322" y="12725"/>
                      <a:pt x="25428" y="14827"/>
                      <a:pt x="25428" y="17981"/>
                    </a:cubicBezTo>
                    <a:lnTo>
                      <a:pt x="25428" y="21870"/>
                    </a:lnTo>
                    <a:cubicBezTo>
                      <a:pt x="24271" y="21765"/>
                      <a:pt x="23430" y="21765"/>
                      <a:pt x="22590" y="21765"/>
                    </a:cubicBezTo>
                    <a:cubicBezTo>
                      <a:pt x="8505" y="21765"/>
                      <a:pt x="96" y="28807"/>
                      <a:pt x="96" y="39843"/>
                    </a:cubicBezTo>
                    <a:cubicBezTo>
                      <a:pt x="96" y="48357"/>
                      <a:pt x="4090" y="56240"/>
                      <a:pt x="15548" y="56240"/>
                    </a:cubicBezTo>
                    <a:cubicBezTo>
                      <a:pt x="21013" y="56240"/>
                      <a:pt x="24797" y="54033"/>
                      <a:pt x="28055" y="50564"/>
                    </a:cubicBezTo>
                    <a:cubicBezTo>
                      <a:pt x="28896" y="53192"/>
                      <a:pt x="31524" y="56030"/>
                      <a:pt x="34152" y="56976"/>
                    </a:cubicBezTo>
                    <a:close/>
                    <a:moveTo>
                      <a:pt x="25218" y="41945"/>
                    </a:moveTo>
                    <a:cubicBezTo>
                      <a:pt x="23956" y="44678"/>
                      <a:pt x="21013" y="46675"/>
                      <a:pt x="18070" y="46675"/>
                    </a:cubicBezTo>
                    <a:cubicBezTo>
                      <a:pt x="14181" y="46675"/>
                      <a:pt x="12184" y="43837"/>
                      <a:pt x="12184" y="39318"/>
                    </a:cubicBezTo>
                    <a:cubicBezTo>
                      <a:pt x="12184" y="33957"/>
                      <a:pt x="15232" y="30383"/>
                      <a:pt x="23641" y="30383"/>
                    </a:cubicBezTo>
                    <a:cubicBezTo>
                      <a:pt x="23956" y="30383"/>
                      <a:pt x="24377" y="30383"/>
                      <a:pt x="25322" y="30489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687548C5-80F7-142F-FF0B-64472A9F87C3}"/>
                  </a:ext>
                </a:extLst>
              </p:cNvPr>
              <p:cNvSpPr/>
              <p:nvPr/>
            </p:nvSpPr>
            <p:spPr>
              <a:xfrm>
                <a:off x="1785489" y="1471713"/>
                <a:ext cx="28064" cy="54971"/>
              </a:xfrm>
              <a:custGeom>
                <a:avLst/>
                <a:gdLst>
                  <a:gd name="connsiteX0" fmla="*/ 28161 w 28064"/>
                  <a:gd name="connsiteY0" fmla="*/ 1268 h 54971"/>
                  <a:gd name="connsiteX1" fmla="*/ 23536 w 28064"/>
                  <a:gd name="connsiteY1" fmla="*/ 112 h 54971"/>
                  <a:gd name="connsiteX2" fmla="*/ 12605 w 28064"/>
                  <a:gd name="connsiteY2" fmla="*/ 7470 h 54971"/>
                  <a:gd name="connsiteX3" fmla="*/ 12605 w 28064"/>
                  <a:gd name="connsiteY3" fmla="*/ 7049 h 54971"/>
                  <a:gd name="connsiteX4" fmla="*/ 11343 w 28064"/>
                  <a:gd name="connsiteY4" fmla="*/ 427 h 54971"/>
                  <a:gd name="connsiteX5" fmla="*/ 96 w 28064"/>
                  <a:gd name="connsiteY5" fmla="*/ 2845 h 54971"/>
                  <a:gd name="connsiteX6" fmla="*/ 1673 w 28064"/>
                  <a:gd name="connsiteY6" fmla="*/ 15984 h 54971"/>
                  <a:gd name="connsiteX7" fmla="*/ 1673 w 28064"/>
                  <a:gd name="connsiteY7" fmla="*/ 55084 h 54971"/>
                  <a:gd name="connsiteX8" fmla="*/ 13656 w 28064"/>
                  <a:gd name="connsiteY8" fmla="*/ 55084 h 54971"/>
                  <a:gd name="connsiteX9" fmla="*/ 13656 w 28064"/>
                  <a:gd name="connsiteY9" fmla="*/ 19242 h 54971"/>
                  <a:gd name="connsiteX10" fmla="*/ 21224 w 28064"/>
                  <a:gd name="connsiteY10" fmla="*/ 11884 h 54971"/>
                  <a:gd name="connsiteX11" fmla="*/ 24692 w 28064"/>
                  <a:gd name="connsiteY11" fmla="*/ 12935 h 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64" h="54971">
                    <a:moveTo>
                      <a:pt x="28161" y="1268"/>
                    </a:moveTo>
                    <a:cubicBezTo>
                      <a:pt x="27004" y="743"/>
                      <a:pt x="25322" y="112"/>
                      <a:pt x="23536" y="112"/>
                    </a:cubicBezTo>
                    <a:cubicBezTo>
                      <a:pt x="18911" y="112"/>
                      <a:pt x="14391" y="2740"/>
                      <a:pt x="12605" y="7470"/>
                    </a:cubicBezTo>
                    <a:lnTo>
                      <a:pt x="12605" y="7049"/>
                    </a:lnTo>
                    <a:cubicBezTo>
                      <a:pt x="12605" y="4001"/>
                      <a:pt x="11658" y="1479"/>
                      <a:pt x="11343" y="427"/>
                    </a:cubicBezTo>
                    <a:lnTo>
                      <a:pt x="96" y="2845"/>
                    </a:lnTo>
                    <a:cubicBezTo>
                      <a:pt x="727" y="5893"/>
                      <a:pt x="1673" y="9467"/>
                      <a:pt x="1673" y="15984"/>
                    </a:cubicBezTo>
                    <a:lnTo>
                      <a:pt x="1673" y="55084"/>
                    </a:lnTo>
                    <a:lnTo>
                      <a:pt x="13656" y="55084"/>
                    </a:lnTo>
                    <a:lnTo>
                      <a:pt x="13656" y="19242"/>
                    </a:lnTo>
                    <a:cubicBezTo>
                      <a:pt x="13656" y="15143"/>
                      <a:pt x="17124" y="11884"/>
                      <a:pt x="21224" y="11884"/>
                    </a:cubicBezTo>
                    <a:cubicBezTo>
                      <a:pt x="22590" y="11884"/>
                      <a:pt x="23641" y="12305"/>
                      <a:pt x="24692" y="1293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0E222CF-4C2A-F1D9-894D-A9D621290201}"/>
                  </a:ext>
                </a:extLst>
              </p:cNvPr>
              <p:cNvSpPr/>
              <p:nvPr/>
            </p:nvSpPr>
            <p:spPr>
              <a:xfrm>
                <a:off x="1816103" y="1457838"/>
                <a:ext cx="27854" cy="70422"/>
              </a:xfrm>
              <a:custGeom>
                <a:avLst/>
                <a:gdLst>
                  <a:gd name="connsiteX0" fmla="*/ 27950 w 27854"/>
                  <a:gd name="connsiteY0" fmla="*/ 67907 h 70422"/>
                  <a:gd name="connsiteX1" fmla="*/ 26269 w 27854"/>
                  <a:gd name="connsiteY1" fmla="*/ 60445 h 70422"/>
                  <a:gd name="connsiteX2" fmla="*/ 22275 w 27854"/>
                  <a:gd name="connsiteY2" fmla="*/ 61496 h 70422"/>
                  <a:gd name="connsiteX3" fmla="*/ 16809 w 27854"/>
                  <a:gd name="connsiteY3" fmla="*/ 52877 h 70422"/>
                  <a:gd name="connsiteX4" fmla="*/ 16809 w 27854"/>
                  <a:gd name="connsiteY4" fmla="*/ 24708 h 70422"/>
                  <a:gd name="connsiteX5" fmla="*/ 24902 w 27854"/>
                  <a:gd name="connsiteY5" fmla="*/ 24708 h 70422"/>
                  <a:gd name="connsiteX6" fmla="*/ 26899 w 27854"/>
                  <a:gd name="connsiteY6" fmla="*/ 15668 h 70422"/>
                  <a:gd name="connsiteX7" fmla="*/ 16914 w 27854"/>
                  <a:gd name="connsiteY7" fmla="*/ 15668 h 70422"/>
                  <a:gd name="connsiteX8" fmla="*/ 17440 w 27854"/>
                  <a:gd name="connsiteY8" fmla="*/ 112 h 70422"/>
                  <a:gd name="connsiteX9" fmla="*/ 5772 w 27854"/>
                  <a:gd name="connsiteY9" fmla="*/ 2109 h 70422"/>
                  <a:gd name="connsiteX10" fmla="*/ 4931 w 27854"/>
                  <a:gd name="connsiteY10" fmla="*/ 15668 h 70422"/>
                  <a:gd name="connsiteX11" fmla="*/ 96 w 27854"/>
                  <a:gd name="connsiteY11" fmla="*/ 15668 h 70422"/>
                  <a:gd name="connsiteX12" fmla="*/ 96 w 27854"/>
                  <a:gd name="connsiteY12" fmla="*/ 24708 h 70422"/>
                  <a:gd name="connsiteX13" fmla="*/ 4931 w 27854"/>
                  <a:gd name="connsiteY13" fmla="*/ 24708 h 70422"/>
                  <a:gd name="connsiteX14" fmla="*/ 4931 w 27854"/>
                  <a:gd name="connsiteY14" fmla="*/ 57922 h 70422"/>
                  <a:gd name="connsiteX15" fmla="*/ 10923 w 27854"/>
                  <a:gd name="connsiteY15" fmla="*/ 69274 h 70422"/>
                  <a:gd name="connsiteX16" fmla="*/ 17755 w 27854"/>
                  <a:gd name="connsiteY16" fmla="*/ 70535 h 70422"/>
                  <a:gd name="connsiteX17" fmla="*/ 27950 w 27854"/>
                  <a:gd name="connsiteY17" fmla="*/ 67907 h 70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7854" h="70422">
                    <a:moveTo>
                      <a:pt x="27950" y="67907"/>
                    </a:moveTo>
                    <a:lnTo>
                      <a:pt x="26269" y="60445"/>
                    </a:lnTo>
                    <a:cubicBezTo>
                      <a:pt x="25112" y="61075"/>
                      <a:pt x="23956" y="61496"/>
                      <a:pt x="22275" y="61496"/>
                    </a:cubicBezTo>
                    <a:cubicBezTo>
                      <a:pt x="17965" y="61496"/>
                      <a:pt x="16809" y="59604"/>
                      <a:pt x="16809" y="52877"/>
                    </a:cubicBezTo>
                    <a:lnTo>
                      <a:pt x="16809" y="24708"/>
                    </a:lnTo>
                    <a:lnTo>
                      <a:pt x="24902" y="24708"/>
                    </a:lnTo>
                    <a:lnTo>
                      <a:pt x="26899" y="15668"/>
                    </a:lnTo>
                    <a:lnTo>
                      <a:pt x="16914" y="15668"/>
                    </a:lnTo>
                    <a:cubicBezTo>
                      <a:pt x="16914" y="9782"/>
                      <a:pt x="17124" y="3265"/>
                      <a:pt x="17440" y="112"/>
                    </a:cubicBezTo>
                    <a:lnTo>
                      <a:pt x="5772" y="2109"/>
                    </a:lnTo>
                    <a:cubicBezTo>
                      <a:pt x="5457" y="4001"/>
                      <a:pt x="4931" y="10413"/>
                      <a:pt x="4931" y="15668"/>
                    </a:cubicBezTo>
                    <a:lnTo>
                      <a:pt x="96" y="15668"/>
                    </a:lnTo>
                    <a:lnTo>
                      <a:pt x="96" y="24708"/>
                    </a:lnTo>
                    <a:lnTo>
                      <a:pt x="4931" y="24708"/>
                    </a:lnTo>
                    <a:lnTo>
                      <a:pt x="4931" y="57922"/>
                    </a:lnTo>
                    <a:cubicBezTo>
                      <a:pt x="4931" y="64123"/>
                      <a:pt x="7139" y="67802"/>
                      <a:pt x="10923" y="69274"/>
                    </a:cubicBezTo>
                    <a:cubicBezTo>
                      <a:pt x="12920" y="70009"/>
                      <a:pt x="15127" y="70535"/>
                      <a:pt x="17755" y="70535"/>
                    </a:cubicBezTo>
                    <a:cubicBezTo>
                      <a:pt x="21328" y="70535"/>
                      <a:pt x="24587" y="69799"/>
                      <a:pt x="27950" y="67907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E470C17-EA0F-1C10-C344-559307008974}"/>
                  </a:ext>
                </a:extLst>
              </p:cNvPr>
              <p:cNvSpPr/>
              <p:nvPr/>
            </p:nvSpPr>
            <p:spPr>
              <a:xfrm>
                <a:off x="1850566" y="1471923"/>
                <a:ext cx="63591" cy="54761"/>
              </a:xfrm>
              <a:custGeom>
                <a:avLst/>
                <a:gdLst>
                  <a:gd name="connsiteX0" fmla="*/ 63687 w 63591"/>
                  <a:gd name="connsiteY0" fmla="*/ 54874 h 54761"/>
                  <a:gd name="connsiteX1" fmla="*/ 63687 w 63591"/>
                  <a:gd name="connsiteY1" fmla="*/ 14722 h 54761"/>
                  <a:gd name="connsiteX2" fmla="*/ 51285 w 63591"/>
                  <a:gd name="connsiteY2" fmla="*/ 112 h 54761"/>
                  <a:gd name="connsiteX3" fmla="*/ 36990 w 63591"/>
                  <a:gd name="connsiteY3" fmla="*/ 6524 h 54761"/>
                  <a:gd name="connsiteX4" fmla="*/ 25533 w 63591"/>
                  <a:gd name="connsiteY4" fmla="*/ 112 h 54761"/>
                  <a:gd name="connsiteX5" fmla="*/ 12499 w 63591"/>
                  <a:gd name="connsiteY5" fmla="*/ 6314 h 54761"/>
                  <a:gd name="connsiteX6" fmla="*/ 11238 w 63591"/>
                  <a:gd name="connsiteY6" fmla="*/ 217 h 54761"/>
                  <a:gd name="connsiteX7" fmla="*/ 96 w 63591"/>
                  <a:gd name="connsiteY7" fmla="*/ 2740 h 54761"/>
                  <a:gd name="connsiteX8" fmla="*/ 1673 w 63591"/>
                  <a:gd name="connsiteY8" fmla="*/ 15668 h 54761"/>
                  <a:gd name="connsiteX9" fmla="*/ 1673 w 63591"/>
                  <a:gd name="connsiteY9" fmla="*/ 54874 h 54761"/>
                  <a:gd name="connsiteX10" fmla="*/ 13550 w 63591"/>
                  <a:gd name="connsiteY10" fmla="*/ 54874 h 54761"/>
                  <a:gd name="connsiteX11" fmla="*/ 13550 w 63591"/>
                  <a:gd name="connsiteY11" fmla="*/ 15248 h 54761"/>
                  <a:gd name="connsiteX12" fmla="*/ 21644 w 63591"/>
                  <a:gd name="connsiteY12" fmla="*/ 10833 h 54761"/>
                  <a:gd name="connsiteX13" fmla="*/ 26584 w 63591"/>
                  <a:gd name="connsiteY13" fmla="*/ 18506 h 54761"/>
                  <a:gd name="connsiteX14" fmla="*/ 26584 w 63591"/>
                  <a:gd name="connsiteY14" fmla="*/ 54874 h 54761"/>
                  <a:gd name="connsiteX15" fmla="*/ 38461 w 63591"/>
                  <a:gd name="connsiteY15" fmla="*/ 54874 h 54761"/>
                  <a:gd name="connsiteX16" fmla="*/ 38461 w 63591"/>
                  <a:gd name="connsiteY16" fmla="*/ 15143 h 54761"/>
                  <a:gd name="connsiteX17" fmla="*/ 46870 w 63591"/>
                  <a:gd name="connsiteY17" fmla="*/ 10728 h 54761"/>
                  <a:gd name="connsiteX18" fmla="*/ 51810 w 63591"/>
                  <a:gd name="connsiteY18" fmla="*/ 17876 h 54761"/>
                  <a:gd name="connsiteX19" fmla="*/ 51810 w 63591"/>
                  <a:gd name="connsiteY19" fmla="*/ 54874 h 5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591" h="54761">
                    <a:moveTo>
                      <a:pt x="63687" y="54874"/>
                    </a:moveTo>
                    <a:lnTo>
                      <a:pt x="63687" y="14722"/>
                    </a:lnTo>
                    <a:cubicBezTo>
                      <a:pt x="63687" y="6839"/>
                      <a:pt x="60324" y="112"/>
                      <a:pt x="51285" y="112"/>
                    </a:cubicBezTo>
                    <a:cubicBezTo>
                      <a:pt x="45293" y="112"/>
                      <a:pt x="40458" y="2845"/>
                      <a:pt x="36990" y="6524"/>
                    </a:cubicBezTo>
                    <a:cubicBezTo>
                      <a:pt x="35308" y="2635"/>
                      <a:pt x="30894" y="112"/>
                      <a:pt x="25533" y="112"/>
                    </a:cubicBezTo>
                    <a:cubicBezTo>
                      <a:pt x="19542" y="112"/>
                      <a:pt x="15127" y="2845"/>
                      <a:pt x="12499" y="6314"/>
                    </a:cubicBezTo>
                    <a:cubicBezTo>
                      <a:pt x="12394" y="3581"/>
                      <a:pt x="11554" y="1268"/>
                      <a:pt x="11238" y="217"/>
                    </a:cubicBezTo>
                    <a:lnTo>
                      <a:pt x="96" y="2740"/>
                    </a:lnTo>
                    <a:cubicBezTo>
                      <a:pt x="727" y="5683"/>
                      <a:pt x="1673" y="9257"/>
                      <a:pt x="1673" y="15668"/>
                    </a:cubicBezTo>
                    <a:lnTo>
                      <a:pt x="1673" y="54874"/>
                    </a:lnTo>
                    <a:lnTo>
                      <a:pt x="13550" y="54874"/>
                    </a:lnTo>
                    <a:lnTo>
                      <a:pt x="13550" y="15248"/>
                    </a:lnTo>
                    <a:cubicBezTo>
                      <a:pt x="17019" y="11884"/>
                      <a:pt x="19332" y="10833"/>
                      <a:pt x="21644" y="10833"/>
                    </a:cubicBezTo>
                    <a:cubicBezTo>
                      <a:pt x="26584" y="10833"/>
                      <a:pt x="26584" y="14407"/>
                      <a:pt x="26584" y="18506"/>
                    </a:cubicBezTo>
                    <a:lnTo>
                      <a:pt x="26584" y="54874"/>
                    </a:lnTo>
                    <a:lnTo>
                      <a:pt x="38461" y="54874"/>
                    </a:lnTo>
                    <a:lnTo>
                      <a:pt x="38461" y="15143"/>
                    </a:lnTo>
                    <a:cubicBezTo>
                      <a:pt x="41825" y="11779"/>
                      <a:pt x="44347" y="10728"/>
                      <a:pt x="46870" y="10728"/>
                    </a:cubicBezTo>
                    <a:cubicBezTo>
                      <a:pt x="50128" y="10728"/>
                      <a:pt x="51810" y="12410"/>
                      <a:pt x="51810" y="17876"/>
                    </a:cubicBezTo>
                    <a:lnTo>
                      <a:pt x="51810" y="54874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7E25CF1-724B-832F-8AE0-2F92D7DB9E22}"/>
                  </a:ext>
                </a:extLst>
              </p:cNvPr>
              <p:cNvSpPr/>
              <p:nvPr/>
            </p:nvSpPr>
            <p:spPr>
              <a:xfrm>
                <a:off x="1925562" y="1471923"/>
                <a:ext cx="40151" cy="56022"/>
              </a:xfrm>
              <a:custGeom>
                <a:avLst/>
                <a:gdLst>
                  <a:gd name="connsiteX0" fmla="*/ 40248 w 40151"/>
                  <a:gd name="connsiteY0" fmla="*/ 31119 h 56022"/>
                  <a:gd name="connsiteX1" fmla="*/ 40248 w 40151"/>
                  <a:gd name="connsiteY1" fmla="*/ 28807 h 56022"/>
                  <a:gd name="connsiteX2" fmla="*/ 34257 w 40151"/>
                  <a:gd name="connsiteY2" fmla="*/ 5788 h 56022"/>
                  <a:gd name="connsiteX3" fmla="*/ 20593 w 40151"/>
                  <a:gd name="connsiteY3" fmla="*/ 112 h 56022"/>
                  <a:gd name="connsiteX4" fmla="*/ 5772 w 40151"/>
                  <a:gd name="connsiteY4" fmla="*/ 7154 h 56022"/>
                  <a:gd name="connsiteX5" fmla="*/ 96 w 40151"/>
                  <a:gd name="connsiteY5" fmla="*/ 28071 h 56022"/>
                  <a:gd name="connsiteX6" fmla="*/ 22064 w 40151"/>
                  <a:gd name="connsiteY6" fmla="*/ 56135 h 56022"/>
                  <a:gd name="connsiteX7" fmla="*/ 39512 w 40151"/>
                  <a:gd name="connsiteY7" fmla="*/ 48988 h 56022"/>
                  <a:gd name="connsiteX8" fmla="*/ 34782 w 40151"/>
                  <a:gd name="connsiteY8" fmla="*/ 41315 h 56022"/>
                  <a:gd name="connsiteX9" fmla="*/ 23115 w 40151"/>
                  <a:gd name="connsiteY9" fmla="*/ 46570 h 56022"/>
                  <a:gd name="connsiteX10" fmla="*/ 14601 w 40151"/>
                  <a:gd name="connsiteY10" fmla="*/ 41525 h 56022"/>
                  <a:gd name="connsiteX11" fmla="*/ 12815 w 40151"/>
                  <a:gd name="connsiteY11" fmla="*/ 32170 h 56022"/>
                  <a:gd name="connsiteX12" fmla="*/ 12815 w 40151"/>
                  <a:gd name="connsiteY12" fmla="*/ 31119 h 56022"/>
                  <a:gd name="connsiteX13" fmla="*/ 28161 w 40151"/>
                  <a:gd name="connsiteY13" fmla="*/ 22605 h 56022"/>
                  <a:gd name="connsiteX14" fmla="*/ 12815 w 40151"/>
                  <a:gd name="connsiteY14" fmla="*/ 22605 h 56022"/>
                  <a:gd name="connsiteX15" fmla="*/ 20698 w 40151"/>
                  <a:gd name="connsiteY15" fmla="*/ 8836 h 56022"/>
                  <a:gd name="connsiteX16" fmla="*/ 26794 w 40151"/>
                  <a:gd name="connsiteY16" fmla="*/ 12725 h 56022"/>
                  <a:gd name="connsiteX17" fmla="*/ 28161 w 40151"/>
                  <a:gd name="connsiteY17" fmla="*/ 22605 h 56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151" h="56022">
                    <a:moveTo>
                      <a:pt x="40248" y="31119"/>
                    </a:moveTo>
                    <a:lnTo>
                      <a:pt x="40248" y="28807"/>
                    </a:lnTo>
                    <a:cubicBezTo>
                      <a:pt x="40248" y="17140"/>
                      <a:pt x="38566" y="10623"/>
                      <a:pt x="34257" y="5788"/>
                    </a:cubicBezTo>
                    <a:cubicBezTo>
                      <a:pt x="30998" y="2109"/>
                      <a:pt x="26373" y="112"/>
                      <a:pt x="20593" y="112"/>
                    </a:cubicBezTo>
                    <a:cubicBezTo>
                      <a:pt x="14497" y="112"/>
                      <a:pt x="9451" y="2425"/>
                      <a:pt x="5772" y="7154"/>
                    </a:cubicBezTo>
                    <a:cubicBezTo>
                      <a:pt x="1884" y="12200"/>
                      <a:pt x="96" y="18927"/>
                      <a:pt x="96" y="28071"/>
                    </a:cubicBezTo>
                    <a:cubicBezTo>
                      <a:pt x="96" y="45729"/>
                      <a:pt x="8085" y="56135"/>
                      <a:pt x="22064" y="56135"/>
                    </a:cubicBezTo>
                    <a:cubicBezTo>
                      <a:pt x="28581" y="56135"/>
                      <a:pt x="34257" y="53928"/>
                      <a:pt x="39512" y="48988"/>
                    </a:cubicBezTo>
                    <a:lnTo>
                      <a:pt x="34782" y="41315"/>
                    </a:lnTo>
                    <a:cubicBezTo>
                      <a:pt x="31104" y="44678"/>
                      <a:pt x="27425" y="46570"/>
                      <a:pt x="23115" y="46570"/>
                    </a:cubicBezTo>
                    <a:cubicBezTo>
                      <a:pt x="19436" y="46570"/>
                      <a:pt x="16389" y="44783"/>
                      <a:pt x="14601" y="41525"/>
                    </a:cubicBezTo>
                    <a:cubicBezTo>
                      <a:pt x="13130" y="38792"/>
                      <a:pt x="12815" y="35639"/>
                      <a:pt x="12815" y="32170"/>
                    </a:cubicBezTo>
                    <a:lnTo>
                      <a:pt x="12815" y="31119"/>
                    </a:lnTo>
                    <a:close/>
                    <a:moveTo>
                      <a:pt x="28161" y="22605"/>
                    </a:moveTo>
                    <a:lnTo>
                      <a:pt x="12815" y="22605"/>
                    </a:lnTo>
                    <a:cubicBezTo>
                      <a:pt x="13025" y="13146"/>
                      <a:pt x="15337" y="8836"/>
                      <a:pt x="20698" y="8836"/>
                    </a:cubicBezTo>
                    <a:cubicBezTo>
                      <a:pt x="23746" y="8836"/>
                      <a:pt x="25638" y="10308"/>
                      <a:pt x="26794" y="12725"/>
                    </a:cubicBezTo>
                    <a:cubicBezTo>
                      <a:pt x="27740" y="14827"/>
                      <a:pt x="28161" y="18401"/>
                      <a:pt x="28161" y="2260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9FD3C378-41D5-30DF-5932-BBEB837B0F43}"/>
                  </a:ext>
                </a:extLst>
              </p:cNvPr>
              <p:cNvSpPr/>
              <p:nvPr/>
            </p:nvSpPr>
            <p:spPr>
              <a:xfrm>
                <a:off x="1974356" y="1472028"/>
                <a:ext cx="39205" cy="54656"/>
              </a:xfrm>
              <a:custGeom>
                <a:avLst/>
                <a:gdLst>
                  <a:gd name="connsiteX0" fmla="*/ 39301 w 39205"/>
                  <a:gd name="connsiteY0" fmla="*/ 54769 h 54656"/>
                  <a:gd name="connsiteX1" fmla="*/ 39301 w 39205"/>
                  <a:gd name="connsiteY1" fmla="*/ 13987 h 54656"/>
                  <a:gd name="connsiteX2" fmla="*/ 36464 w 39205"/>
                  <a:gd name="connsiteY2" fmla="*/ 4211 h 54656"/>
                  <a:gd name="connsiteX3" fmla="*/ 26794 w 39205"/>
                  <a:gd name="connsiteY3" fmla="*/ 427 h 54656"/>
                  <a:gd name="connsiteX4" fmla="*/ 12709 w 39205"/>
                  <a:gd name="connsiteY4" fmla="*/ 6419 h 54656"/>
                  <a:gd name="connsiteX5" fmla="*/ 11238 w 39205"/>
                  <a:gd name="connsiteY5" fmla="*/ 112 h 54656"/>
                  <a:gd name="connsiteX6" fmla="*/ 96 w 39205"/>
                  <a:gd name="connsiteY6" fmla="*/ 2635 h 54656"/>
                  <a:gd name="connsiteX7" fmla="*/ 1673 w 39205"/>
                  <a:gd name="connsiteY7" fmla="*/ 15563 h 54656"/>
                  <a:gd name="connsiteX8" fmla="*/ 1673 w 39205"/>
                  <a:gd name="connsiteY8" fmla="*/ 54769 h 54656"/>
                  <a:gd name="connsiteX9" fmla="*/ 13550 w 39205"/>
                  <a:gd name="connsiteY9" fmla="*/ 54769 h 54656"/>
                  <a:gd name="connsiteX10" fmla="*/ 13550 w 39205"/>
                  <a:gd name="connsiteY10" fmla="*/ 15248 h 54656"/>
                  <a:gd name="connsiteX11" fmla="*/ 22169 w 39205"/>
                  <a:gd name="connsiteY11" fmla="*/ 10518 h 54656"/>
                  <a:gd name="connsiteX12" fmla="*/ 26058 w 39205"/>
                  <a:gd name="connsiteY12" fmla="*/ 11884 h 54656"/>
                  <a:gd name="connsiteX13" fmla="*/ 27425 w 39205"/>
                  <a:gd name="connsiteY13" fmla="*/ 18822 h 54656"/>
                  <a:gd name="connsiteX14" fmla="*/ 27425 w 39205"/>
                  <a:gd name="connsiteY14" fmla="*/ 54769 h 54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9205" h="54656">
                    <a:moveTo>
                      <a:pt x="39301" y="54769"/>
                    </a:moveTo>
                    <a:lnTo>
                      <a:pt x="39301" y="13987"/>
                    </a:lnTo>
                    <a:cubicBezTo>
                      <a:pt x="39301" y="10413"/>
                      <a:pt x="38881" y="6839"/>
                      <a:pt x="36464" y="4211"/>
                    </a:cubicBezTo>
                    <a:cubicBezTo>
                      <a:pt x="34362" y="1899"/>
                      <a:pt x="30998" y="427"/>
                      <a:pt x="26794" y="427"/>
                    </a:cubicBezTo>
                    <a:cubicBezTo>
                      <a:pt x="21328" y="427"/>
                      <a:pt x="15757" y="3160"/>
                      <a:pt x="12709" y="6419"/>
                    </a:cubicBezTo>
                    <a:cubicBezTo>
                      <a:pt x="12604" y="3686"/>
                      <a:pt x="11553" y="1058"/>
                      <a:pt x="11238" y="112"/>
                    </a:cubicBezTo>
                    <a:lnTo>
                      <a:pt x="96" y="2635"/>
                    </a:lnTo>
                    <a:cubicBezTo>
                      <a:pt x="727" y="5578"/>
                      <a:pt x="1673" y="9152"/>
                      <a:pt x="1673" y="15563"/>
                    </a:cubicBezTo>
                    <a:lnTo>
                      <a:pt x="1673" y="54769"/>
                    </a:lnTo>
                    <a:lnTo>
                      <a:pt x="13550" y="54769"/>
                    </a:lnTo>
                    <a:lnTo>
                      <a:pt x="13550" y="15248"/>
                    </a:lnTo>
                    <a:cubicBezTo>
                      <a:pt x="16388" y="12200"/>
                      <a:pt x="19857" y="10518"/>
                      <a:pt x="22169" y="10518"/>
                    </a:cubicBezTo>
                    <a:cubicBezTo>
                      <a:pt x="23745" y="10518"/>
                      <a:pt x="25217" y="10833"/>
                      <a:pt x="26058" y="11884"/>
                    </a:cubicBezTo>
                    <a:cubicBezTo>
                      <a:pt x="27004" y="13041"/>
                      <a:pt x="27425" y="14722"/>
                      <a:pt x="27425" y="18822"/>
                    </a:cubicBezTo>
                    <a:lnTo>
                      <a:pt x="27425" y="54769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F0C9838-EC60-ACFE-AA35-13C14865C61C}"/>
                  </a:ext>
                </a:extLst>
              </p:cNvPr>
              <p:cNvSpPr/>
              <p:nvPr/>
            </p:nvSpPr>
            <p:spPr>
              <a:xfrm>
                <a:off x="2023241" y="1457838"/>
                <a:ext cx="27853" cy="70422"/>
              </a:xfrm>
              <a:custGeom>
                <a:avLst/>
                <a:gdLst>
                  <a:gd name="connsiteX0" fmla="*/ 27950 w 27853"/>
                  <a:gd name="connsiteY0" fmla="*/ 67907 h 70422"/>
                  <a:gd name="connsiteX1" fmla="*/ 26268 w 27853"/>
                  <a:gd name="connsiteY1" fmla="*/ 60445 h 70422"/>
                  <a:gd name="connsiteX2" fmla="*/ 22274 w 27853"/>
                  <a:gd name="connsiteY2" fmla="*/ 61496 h 70422"/>
                  <a:gd name="connsiteX3" fmla="*/ 16808 w 27853"/>
                  <a:gd name="connsiteY3" fmla="*/ 52877 h 70422"/>
                  <a:gd name="connsiteX4" fmla="*/ 16808 w 27853"/>
                  <a:gd name="connsiteY4" fmla="*/ 24708 h 70422"/>
                  <a:gd name="connsiteX5" fmla="*/ 24902 w 27853"/>
                  <a:gd name="connsiteY5" fmla="*/ 24708 h 70422"/>
                  <a:gd name="connsiteX6" fmla="*/ 26899 w 27853"/>
                  <a:gd name="connsiteY6" fmla="*/ 15668 h 70422"/>
                  <a:gd name="connsiteX7" fmla="*/ 16914 w 27853"/>
                  <a:gd name="connsiteY7" fmla="*/ 15668 h 70422"/>
                  <a:gd name="connsiteX8" fmla="*/ 17439 w 27853"/>
                  <a:gd name="connsiteY8" fmla="*/ 112 h 70422"/>
                  <a:gd name="connsiteX9" fmla="*/ 5772 w 27853"/>
                  <a:gd name="connsiteY9" fmla="*/ 2109 h 70422"/>
                  <a:gd name="connsiteX10" fmla="*/ 4931 w 27853"/>
                  <a:gd name="connsiteY10" fmla="*/ 15668 h 70422"/>
                  <a:gd name="connsiteX11" fmla="*/ 96 w 27853"/>
                  <a:gd name="connsiteY11" fmla="*/ 15668 h 70422"/>
                  <a:gd name="connsiteX12" fmla="*/ 96 w 27853"/>
                  <a:gd name="connsiteY12" fmla="*/ 24708 h 70422"/>
                  <a:gd name="connsiteX13" fmla="*/ 4931 w 27853"/>
                  <a:gd name="connsiteY13" fmla="*/ 24708 h 70422"/>
                  <a:gd name="connsiteX14" fmla="*/ 4931 w 27853"/>
                  <a:gd name="connsiteY14" fmla="*/ 57922 h 70422"/>
                  <a:gd name="connsiteX15" fmla="*/ 10922 w 27853"/>
                  <a:gd name="connsiteY15" fmla="*/ 69274 h 70422"/>
                  <a:gd name="connsiteX16" fmla="*/ 17755 w 27853"/>
                  <a:gd name="connsiteY16" fmla="*/ 70535 h 70422"/>
                  <a:gd name="connsiteX17" fmla="*/ 27950 w 27853"/>
                  <a:gd name="connsiteY17" fmla="*/ 67907 h 704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7853" h="70422">
                    <a:moveTo>
                      <a:pt x="27950" y="67907"/>
                    </a:moveTo>
                    <a:lnTo>
                      <a:pt x="26268" y="60445"/>
                    </a:lnTo>
                    <a:cubicBezTo>
                      <a:pt x="25112" y="61075"/>
                      <a:pt x="23956" y="61496"/>
                      <a:pt x="22274" y="61496"/>
                    </a:cubicBezTo>
                    <a:cubicBezTo>
                      <a:pt x="17965" y="61496"/>
                      <a:pt x="16808" y="59604"/>
                      <a:pt x="16808" y="52877"/>
                    </a:cubicBezTo>
                    <a:lnTo>
                      <a:pt x="16808" y="24708"/>
                    </a:lnTo>
                    <a:lnTo>
                      <a:pt x="24902" y="24708"/>
                    </a:lnTo>
                    <a:lnTo>
                      <a:pt x="26899" y="15668"/>
                    </a:lnTo>
                    <a:lnTo>
                      <a:pt x="16914" y="15668"/>
                    </a:lnTo>
                    <a:cubicBezTo>
                      <a:pt x="16914" y="9782"/>
                      <a:pt x="17124" y="3265"/>
                      <a:pt x="17439" y="112"/>
                    </a:cubicBezTo>
                    <a:lnTo>
                      <a:pt x="5772" y="2109"/>
                    </a:lnTo>
                    <a:cubicBezTo>
                      <a:pt x="5456" y="4001"/>
                      <a:pt x="4931" y="10413"/>
                      <a:pt x="4931" y="15668"/>
                    </a:cubicBezTo>
                    <a:lnTo>
                      <a:pt x="96" y="15668"/>
                    </a:lnTo>
                    <a:lnTo>
                      <a:pt x="96" y="24708"/>
                    </a:lnTo>
                    <a:lnTo>
                      <a:pt x="4931" y="24708"/>
                    </a:lnTo>
                    <a:lnTo>
                      <a:pt x="4931" y="57922"/>
                    </a:lnTo>
                    <a:cubicBezTo>
                      <a:pt x="4931" y="64123"/>
                      <a:pt x="7138" y="67802"/>
                      <a:pt x="10922" y="69274"/>
                    </a:cubicBezTo>
                    <a:cubicBezTo>
                      <a:pt x="12920" y="70009"/>
                      <a:pt x="15126" y="70535"/>
                      <a:pt x="17755" y="70535"/>
                    </a:cubicBezTo>
                    <a:cubicBezTo>
                      <a:pt x="21328" y="70535"/>
                      <a:pt x="24586" y="69799"/>
                      <a:pt x="27950" y="67907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B7C0A863-ED73-08E4-46C6-8C9D8DDA6DBD}"/>
                  </a:ext>
                </a:extLst>
              </p:cNvPr>
              <p:cNvSpPr/>
              <p:nvPr/>
            </p:nvSpPr>
            <p:spPr>
              <a:xfrm>
                <a:off x="2076536" y="1471923"/>
                <a:ext cx="42043" cy="56128"/>
              </a:xfrm>
              <a:custGeom>
                <a:avLst/>
                <a:gdLst>
                  <a:gd name="connsiteX0" fmla="*/ 42140 w 42043"/>
                  <a:gd name="connsiteY0" fmla="*/ 27861 h 56128"/>
                  <a:gd name="connsiteX1" fmla="*/ 21013 w 42043"/>
                  <a:gd name="connsiteY1" fmla="*/ 112 h 56128"/>
                  <a:gd name="connsiteX2" fmla="*/ 96 w 42043"/>
                  <a:gd name="connsiteY2" fmla="*/ 27651 h 56128"/>
                  <a:gd name="connsiteX3" fmla="*/ 20908 w 42043"/>
                  <a:gd name="connsiteY3" fmla="*/ 56240 h 56128"/>
                  <a:gd name="connsiteX4" fmla="*/ 42140 w 42043"/>
                  <a:gd name="connsiteY4" fmla="*/ 27861 h 56128"/>
                  <a:gd name="connsiteX5" fmla="*/ 29106 w 42043"/>
                  <a:gd name="connsiteY5" fmla="*/ 27861 h 56128"/>
                  <a:gd name="connsiteX6" fmla="*/ 21223 w 42043"/>
                  <a:gd name="connsiteY6" fmla="*/ 46780 h 56128"/>
                  <a:gd name="connsiteX7" fmla="*/ 12920 w 42043"/>
                  <a:gd name="connsiteY7" fmla="*/ 28492 h 56128"/>
                  <a:gd name="connsiteX8" fmla="*/ 20908 w 42043"/>
                  <a:gd name="connsiteY8" fmla="*/ 9572 h 56128"/>
                  <a:gd name="connsiteX9" fmla="*/ 29106 w 42043"/>
                  <a:gd name="connsiteY9" fmla="*/ 27861 h 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43" h="56128">
                    <a:moveTo>
                      <a:pt x="42140" y="27861"/>
                    </a:moveTo>
                    <a:cubicBezTo>
                      <a:pt x="42140" y="9677"/>
                      <a:pt x="33311" y="112"/>
                      <a:pt x="21013" y="112"/>
                    </a:cubicBezTo>
                    <a:cubicBezTo>
                      <a:pt x="5562" y="112"/>
                      <a:pt x="96" y="14617"/>
                      <a:pt x="96" y="27651"/>
                    </a:cubicBezTo>
                    <a:cubicBezTo>
                      <a:pt x="96" y="40789"/>
                      <a:pt x="4301" y="56240"/>
                      <a:pt x="20908" y="56240"/>
                    </a:cubicBezTo>
                    <a:cubicBezTo>
                      <a:pt x="36989" y="56240"/>
                      <a:pt x="42140" y="41420"/>
                      <a:pt x="42140" y="27861"/>
                    </a:cubicBezTo>
                    <a:close/>
                    <a:moveTo>
                      <a:pt x="29106" y="27861"/>
                    </a:moveTo>
                    <a:cubicBezTo>
                      <a:pt x="29106" y="33432"/>
                      <a:pt x="29106" y="46780"/>
                      <a:pt x="21223" y="46780"/>
                    </a:cubicBezTo>
                    <a:cubicBezTo>
                      <a:pt x="13130" y="46780"/>
                      <a:pt x="12920" y="34588"/>
                      <a:pt x="12920" y="28492"/>
                    </a:cubicBezTo>
                    <a:cubicBezTo>
                      <a:pt x="12920" y="21239"/>
                      <a:pt x="13234" y="9572"/>
                      <a:pt x="20908" y="9572"/>
                    </a:cubicBezTo>
                    <a:cubicBezTo>
                      <a:pt x="28791" y="9572"/>
                      <a:pt x="29106" y="20398"/>
                      <a:pt x="29106" y="27861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15D772AA-041C-32F3-0097-126DBDABE40A}"/>
                  </a:ext>
                </a:extLst>
              </p:cNvPr>
              <p:cNvSpPr/>
              <p:nvPr/>
            </p:nvSpPr>
            <p:spPr>
              <a:xfrm>
                <a:off x="2125185" y="1449430"/>
                <a:ext cx="30061" cy="77254"/>
              </a:xfrm>
              <a:custGeom>
                <a:avLst/>
                <a:gdLst>
                  <a:gd name="connsiteX0" fmla="*/ 30157 w 30061"/>
                  <a:gd name="connsiteY0" fmla="*/ 2950 h 77254"/>
                  <a:gd name="connsiteX1" fmla="*/ 19016 w 30061"/>
                  <a:gd name="connsiteY1" fmla="*/ 112 h 77254"/>
                  <a:gd name="connsiteX2" fmla="*/ 9871 w 30061"/>
                  <a:gd name="connsiteY2" fmla="*/ 2740 h 77254"/>
                  <a:gd name="connsiteX3" fmla="*/ 3985 w 30061"/>
                  <a:gd name="connsiteY3" fmla="*/ 17034 h 77254"/>
                  <a:gd name="connsiteX4" fmla="*/ 4195 w 30061"/>
                  <a:gd name="connsiteY4" fmla="*/ 24077 h 77254"/>
                  <a:gd name="connsiteX5" fmla="*/ 96 w 30061"/>
                  <a:gd name="connsiteY5" fmla="*/ 24077 h 77254"/>
                  <a:gd name="connsiteX6" fmla="*/ 96 w 30061"/>
                  <a:gd name="connsiteY6" fmla="*/ 33116 h 77254"/>
                  <a:gd name="connsiteX7" fmla="*/ 4195 w 30061"/>
                  <a:gd name="connsiteY7" fmla="*/ 33116 h 77254"/>
                  <a:gd name="connsiteX8" fmla="*/ 4195 w 30061"/>
                  <a:gd name="connsiteY8" fmla="*/ 77367 h 77254"/>
                  <a:gd name="connsiteX9" fmla="*/ 16388 w 30061"/>
                  <a:gd name="connsiteY9" fmla="*/ 77367 h 77254"/>
                  <a:gd name="connsiteX10" fmla="*/ 16388 w 30061"/>
                  <a:gd name="connsiteY10" fmla="*/ 33116 h 77254"/>
                  <a:gd name="connsiteX11" fmla="*/ 25322 w 30061"/>
                  <a:gd name="connsiteY11" fmla="*/ 33116 h 77254"/>
                  <a:gd name="connsiteX12" fmla="*/ 27529 w 30061"/>
                  <a:gd name="connsiteY12" fmla="*/ 24077 h 77254"/>
                  <a:gd name="connsiteX13" fmla="*/ 16388 w 30061"/>
                  <a:gd name="connsiteY13" fmla="*/ 24077 h 77254"/>
                  <a:gd name="connsiteX14" fmla="*/ 16388 w 30061"/>
                  <a:gd name="connsiteY14" fmla="*/ 15878 h 77254"/>
                  <a:gd name="connsiteX15" fmla="*/ 21118 w 30061"/>
                  <a:gd name="connsiteY15" fmla="*/ 9361 h 77254"/>
                  <a:gd name="connsiteX16" fmla="*/ 26794 w 30061"/>
                  <a:gd name="connsiteY16" fmla="*/ 10938 h 77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061" h="77254">
                    <a:moveTo>
                      <a:pt x="30157" y="2950"/>
                    </a:moveTo>
                    <a:cubicBezTo>
                      <a:pt x="27004" y="953"/>
                      <a:pt x="23430" y="112"/>
                      <a:pt x="19016" y="112"/>
                    </a:cubicBezTo>
                    <a:cubicBezTo>
                      <a:pt x="15967" y="112"/>
                      <a:pt x="12709" y="742"/>
                      <a:pt x="9871" y="2740"/>
                    </a:cubicBezTo>
                    <a:cubicBezTo>
                      <a:pt x="7033" y="4842"/>
                      <a:pt x="3985" y="9046"/>
                      <a:pt x="3985" y="17034"/>
                    </a:cubicBezTo>
                    <a:cubicBezTo>
                      <a:pt x="3985" y="20398"/>
                      <a:pt x="4090" y="21659"/>
                      <a:pt x="4195" y="24077"/>
                    </a:cubicBezTo>
                    <a:lnTo>
                      <a:pt x="96" y="24077"/>
                    </a:lnTo>
                    <a:lnTo>
                      <a:pt x="96" y="33116"/>
                    </a:lnTo>
                    <a:lnTo>
                      <a:pt x="4195" y="33116"/>
                    </a:lnTo>
                    <a:lnTo>
                      <a:pt x="4195" y="77367"/>
                    </a:lnTo>
                    <a:lnTo>
                      <a:pt x="16388" y="77367"/>
                    </a:lnTo>
                    <a:lnTo>
                      <a:pt x="16388" y="33116"/>
                    </a:lnTo>
                    <a:lnTo>
                      <a:pt x="25322" y="33116"/>
                    </a:lnTo>
                    <a:lnTo>
                      <a:pt x="27529" y="24077"/>
                    </a:lnTo>
                    <a:lnTo>
                      <a:pt x="16388" y="24077"/>
                    </a:lnTo>
                    <a:lnTo>
                      <a:pt x="16388" y="15878"/>
                    </a:lnTo>
                    <a:cubicBezTo>
                      <a:pt x="16388" y="11779"/>
                      <a:pt x="18175" y="9361"/>
                      <a:pt x="21118" y="9361"/>
                    </a:cubicBezTo>
                    <a:cubicBezTo>
                      <a:pt x="23220" y="9361"/>
                      <a:pt x="25427" y="9992"/>
                      <a:pt x="26794" y="10938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DE7212B-45A2-F51D-121A-986968E77C56}"/>
                  </a:ext>
                </a:extLst>
              </p:cNvPr>
              <p:cNvSpPr/>
              <p:nvPr/>
            </p:nvSpPr>
            <p:spPr>
              <a:xfrm>
                <a:off x="2179376" y="1453949"/>
                <a:ext cx="45091" cy="72735"/>
              </a:xfrm>
              <a:custGeom>
                <a:avLst/>
                <a:gdLst>
                  <a:gd name="connsiteX0" fmla="*/ 45188 w 45091"/>
                  <a:gd name="connsiteY0" fmla="*/ 72847 h 72735"/>
                  <a:gd name="connsiteX1" fmla="*/ 45188 w 45091"/>
                  <a:gd name="connsiteY1" fmla="*/ 112 h 72735"/>
                  <a:gd name="connsiteX2" fmla="*/ 33205 w 45091"/>
                  <a:gd name="connsiteY2" fmla="*/ 112 h 72735"/>
                  <a:gd name="connsiteX3" fmla="*/ 33415 w 45091"/>
                  <a:gd name="connsiteY3" fmla="*/ 30383 h 72735"/>
                  <a:gd name="connsiteX4" fmla="*/ 33941 w 45091"/>
                  <a:gd name="connsiteY4" fmla="*/ 44888 h 72735"/>
                  <a:gd name="connsiteX5" fmla="*/ 34362 w 45091"/>
                  <a:gd name="connsiteY5" fmla="*/ 50880 h 72735"/>
                  <a:gd name="connsiteX6" fmla="*/ 28580 w 45091"/>
                  <a:gd name="connsiteY6" fmla="*/ 35324 h 72735"/>
                  <a:gd name="connsiteX7" fmla="*/ 12709 w 45091"/>
                  <a:gd name="connsiteY7" fmla="*/ 112 h 72735"/>
                  <a:gd name="connsiteX8" fmla="*/ 96 w 45091"/>
                  <a:gd name="connsiteY8" fmla="*/ 112 h 72735"/>
                  <a:gd name="connsiteX9" fmla="*/ 96 w 45091"/>
                  <a:gd name="connsiteY9" fmla="*/ 72847 h 72735"/>
                  <a:gd name="connsiteX10" fmla="*/ 12079 w 45091"/>
                  <a:gd name="connsiteY10" fmla="*/ 72847 h 72735"/>
                  <a:gd name="connsiteX11" fmla="*/ 11868 w 45091"/>
                  <a:gd name="connsiteY11" fmla="*/ 40474 h 72735"/>
                  <a:gd name="connsiteX12" fmla="*/ 10817 w 45091"/>
                  <a:gd name="connsiteY12" fmla="*/ 21975 h 72735"/>
                  <a:gd name="connsiteX13" fmla="*/ 17124 w 45091"/>
                  <a:gd name="connsiteY13" fmla="*/ 38687 h 72735"/>
                  <a:gd name="connsiteX14" fmla="*/ 32260 w 45091"/>
                  <a:gd name="connsiteY14" fmla="*/ 72847 h 72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5091" h="72735">
                    <a:moveTo>
                      <a:pt x="45188" y="72847"/>
                    </a:moveTo>
                    <a:lnTo>
                      <a:pt x="45188" y="112"/>
                    </a:lnTo>
                    <a:lnTo>
                      <a:pt x="33205" y="112"/>
                    </a:lnTo>
                    <a:cubicBezTo>
                      <a:pt x="33205" y="10203"/>
                      <a:pt x="33311" y="20293"/>
                      <a:pt x="33415" y="30383"/>
                    </a:cubicBezTo>
                    <a:cubicBezTo>
                      <a:pt x="33415" y="35218"/>
                      <a:pt x="33626" y="40053"/>
                      <a:pt x="33941" y="44888"/>
                    </a:cubicBezTo>
                    <a:cubicBezTo>
                      <a:pt x="34046" y="46570"/>
                      <a:pt x="34151" y="48672"/>
                      <a:pt x="34362" y="50880"/>
                    </a:cubicBezTo>
                    <a:cubicBezTo>
                      <a:pt x="31313" y="42261"/>
                      <a:pt x="30368" y="39318"/>
                      <a:pt x="28580" y="35324"/>
                    </a:cubicBezTo>
                    <a:lnTo>
                      <a:pt x="12709" y="112"/>
                    </a:lnTo>
                    <a:lnTo>
                      <a:pt x="96" y="112"/>
                    </a:lnTo>
                    <a:lnTo>
                      <a:pt x="96" y="72847"/>
                    </a:lnTo>
                    <a:lnTo>
                      <a:pt x="12079" y="72847"/>
                    </a:lnTo>
                    <a:cubicBezTo>
                      <a:pt x="11973" y="62021"/>
                      <a:pt x="11868" y="51300"/>
                      <a:pt x="11868" y="40474"/>
                    </a:cubicBezTo>
                    <a:cubicBezTo>
                      <a:pt x="11868" y="36900"/>
                      <a:pt x="11343" y="28281"/>
                      <a:pt x="10817" y="21975"/>
                    </a:cubicBezTo>
                    <a:cubicBezTo>
                      <a:pt x="12604" y="27230"/>
                      <a:pt x="14811" y="33537"/>
                      <a:pt x="17124" y="38687"/>
                    </a:cubicBezTo>
                    <a:lnTo>
                      <a:pt x="32260" y="72847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0A1064D0-68B0-543D-CA89-35EBA344C36A}"/>
                  </a:ext>
                </a:extLst>
              </p:cNvPr>
              <p:cNvSpPr/>
              <p:nvPr/>
            </p:nvSpPr>
            <p:spPr>
              <a:xfrm>
                <a:off x="2235757" y="1471923"/>
                <a:ext cx="40151" cy="56022"/>
              </a:xfrm>
              <a:custGeom>
                <a:avLst/>
                <a:gdLst>
                  <a:gd name="connsiteX0" fmla="*/ 40248 w 40151"/>
                  <a:gd name="connsiteY0" fmla="*/ 31119 h 56022"/>
                  <a:gd name="connsiteX1" fmla="*/ 40248 w 40151"/>
                  <a:gd name="connsiteY1" fmla="*/ 28807 h 56022"/>
                  <a:gd name="connsiteX2" fmla="*/ 34256 w 40151"/>
                  <a:gd name="connsiteY2" fmla="*/ 5788 h 56022"/>
                  <a:gd name="connsiteX3" fmla="*/ 20592 w 40151"/>
                  <a:gd name="connsiteY3" fmla="*/ 112 h 56022"/>
                  <a:gd name="connsiteX4" fmla="*/ 5772 w 40151"/>
                  <a:gd name="connsiteY4" fmla="*/ 7154 h 56022"/>
                  <a:gd name="connsiteX5" fmla="*/ 96 w 40151"/>
                  <a:gd name="connsiteY5" fmla="*/ 28071 h 56022"/>
                  <a:gd name="connsiteX6" fmla="*/ 22064 w 40151"/>
                  <a:gd name="connsiteY6" fmla="*/ 56135 h 56022"/>
                  <a:gd name="connsiteX7" fmla="*/ 39512 w 40151"/>
                  <a:gd name="connsiteY7" fmla="*/ 48988 h 56022"/>
                  <a:gd name="connsiteX8" fmla="*/ 34782 w 40151"/>
                  <a:gd name="connsiteY8" fmla="*/ 41315 h 56022"/>
                  <a:gd name="connsiteX9" fmla="*/ 23115 w 40151"/>
                  <a:gd name="connsiteY9" fmla="*/ 46570 h 56022"/>
                  <a:gd name="connsiteX10" fmla="*/ 14601 w 40151"/>
                  <a:gd name="connsiteY10" fmla="*/ 41525 h 56022"/>
                  <a:gd name="connsiteX11" fmla="*/ 12814 w 40151"/>
                  <a:gd name="connsiteY11" fmla="*/ 32170 h 56022"/>
                  <a:gd name="connsiteX12" fmla="*/ 12814 w 40151"/>
                  <a:gd name="connsiteY12" fmla="*/ 31119 h 56022"/>
                  <a:gd name="connsiteX13" fmla="*/ 28160 w 40151"/>
                  <a:gd name="connsiteY13" fmla="*/ 22605 h 56022"/>
                  <a:gd name="connsiteX14" fmla="*/ 12814 w 40151"/>
                  <a:gd name="connsiteY14" fmla="*/ 22605 h 56022"/>
                  <a:gd name="connsiteX15" fmla="*/ 20698 w 40151"/>
                  <a:gd name="connsiteY15" fmla="*/ 8836 h 56022"/>
                  <a:gd name="connsiteX16" fmla="*/ 26794 w 40151"/>
                  <a:gd name="connsiteY16" fmla="*/ 12725 h 56022"/>
                  <a:gd name="connsiteX17" fmla="*/ 28160 w 40151"/>
                  <a:gd name="connsiteY17" fmla="*/ 22605 h 56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0151" h="56022">
                    <a:moveTo>
                      <a:pt x="40248" y="31119"/>
                    </a:moveTo>
                    <a:lnTo>
                      <a:pt x="40248" y="28807"/>
                    </a:lnTo>
                    <a:cubicBezTo>
                      <a:pt x="40248" y="17140"/>
                      <a:pt x="38566" y="10623"/>
                      <a:pt x="34256" y="5788"/>
                    </a:cubicBezTo>
                    <a:cubicBezTo>
                      <a:pt x="30998" y="2109"/>
                      <a:pt x="26373" y="112"/>
                      <a:pt x="20592" y="112"/>
                    </a:cubicBezTo>
                    <a:cubicBezTo>
                      <a:pt x="14496" y="112"/>
                      <a:pt x="9451" y="2425"/>
                      <a:pt x="5772" y="7154"/>
                    </a:cubicBezTo>
                    <a:cubicBezTo>
                      <a:pt x="1883" y="12200"/>
                      <a:pt x="96" y="18927"/>
                      <a:pt x="96" y="28071"/>
                    </a:cubicBezTo>
                    <a:cubicBezTo>
                      <a:pt x="96" y="45729"/>
                      <a:pt x="8085" y="56135"/>
                      <a:pt x="22064" y="56135"/>
                    </a:cubicBezTo>
                    <a:cubicBezTo>
                      <a:pt x="28580" y="56135"/>
                      <a:pt x="34256" y="53928"/>
                      <a:pt x="39512" y="48988"/>
                    </a:cubicBezTo>
                    <a:lnTo>
                      <a:pt x="34782" y="41315"/>
                    </a:lnTo>
                    <a:cubicBezTo>
                      <a:pt x="31103" y="44678"/>
                      <a:pt x="27425" y="46570"/>
                      <a:pt x="23115" y="46570"/>
                    </a:cubicBezTo>
                    <a:cubicBezTo>
                      <a:pt x="19436" y="46570"/>
                      <a:pt x="16388" y="44783"/>
                      <a:pt x="14601" y="41525"/>
                    </a:cubicBezTo>
                    <a:cubicBezTo>
                      <a:pt x="13130" y="38792"/>
                      <a:pt x="12814" y="35639"/>
                      <a:pt x="12814" y="32170"/>
                    </a:cubicBezTo>
                    <a:lnTo>
                      <a:pt x="12814" y="31119"/>
                    </a:lnTo>
                    <a:close/>
                    <a:moveTo>
                      <a:pt x="28160" y="22605"/>
                    </a:moveTo>
                    <a:lnTo>
                      <a:pt x="12814" y="22605"/>
                    </a:lnTo>
                    <a:cubicBezTo>
                      <a:pt x="13024" y="13146"/>
                      <a:pt x="15337" y="8836"/>
                      <a:pt x="20698" y="8836"/>
                    </a:cubicBezTo>
                    <a:cubicBezTo>
                      <a:pt x="23745" y="8836"/>
                      <a:pt x="25637" y="10308"/>
                      <a:pt x="26794" y="12725"/>
                    </a:cubicBezTo>
                    <a:cubicBezTo>
                      <a:pt x="27740" y="14827"/>
                      <a:pt x="28160" y="18401"/>
                      <a:pt x="28160" y="2260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06A7739-BBBB-E3C8-0B90-76F251B0D874}"/>
                  </a:ext>
                </a:extLst>
              </p:cNvPr>
              <p:cNvSpPr/>
              <p:nvPr/>
            </p:nvSpPr>
            <p:spPr>
              <a:xfrm>
                <a:off x="2285601" y="1472133"/>
                <a:ext cx="40782" cy="56233"/>
              </a:xfrm>
              <a:custGeom>
                <a:avLst/>
                <a:gdLst>
                  <a:gd name="connsiteX0" fmla="*/ 40878 w 40782"/>
                  <a:gd name="connsiteY0" fmla="*/ 50880 h 56233"/>
                  <a:gd name="connsiteX1" fmla="*/ 38040 w 40782"/>
                  <a:gd name="connsiteY1" fmla="*/ 39002 h 56233"/>
                  <a:gd name="connsiteX2" fmla="*/ 38040 w 40782"/>
                  <a:gd name="connsiteY2" fmla="*/ 217 h 56233"/>
                  <a:gd name="connsiteX3" fmla="*/ 26163 w 40782"/>
                  <a:gd name="connsiteY3" fmla="*/ 2004 h 56233"/>
                  <a:gd name="connsiteX4" fmla="*/ 26163 w 40782"/>
                  <a:gd name="connsiteY4" fmla="*/ 40579 h 56233"/>
                  <a:gd name="connsiteX5" fmla="*/ 18070 w 40782"/>
                  <a:gd name="connsiteY5" fmla="*/ 46465 h 56233"/>
                  <a:gd name="connsiteX6" fmla="*/ 12079 w 40782"/>
                  <a:gd name="connsiteY6" fmla="*/ 38477 h 56233"/>
                  <a:gd name="connsiteX7" fmla="*/ 12079 w 40782"/>
                  <a:gd name="connsiteY7" fmla="*/ 112 h 56233"/>
                  <a:gd name="connsiteX8" fmla="*/ 96 w 40782"/>
                  <a:gd name="connsiteY8" fmla="*/ 2004 h 56233"/>
                  <a:gd name="connsiteX9" fmla="*/ 96 w 40782"/>
                  <a:gd name="connsiteY9" fmla="*/ 37426 h 56233"/>
                  <a:gd name="connsiteX10" fmla="*/ 14812 w 40782"/>
                  <a:gd name="connsiteY10" fmla="*/ 56240 h 56233"/>
                  <a:gd name="connsiteX11" fmla="*/ 27950 w 40782"/>
                  <a:gd name="connsiteY11" fmla="*/ 50039 h 56233"/>
                  <a:gd name="connsiteX12" fmla="*/ 31208 w 40782"/>
                  <a:gd name="connsiteY12" fmla="*/ 56345 h 56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0782" h="56233">
                    <a:moveTo>
                      <a:pt x="40878" y="50880"/>
                    </a:moveTo>
                    <a:cubicBezTo>
                      <a:pt x="39091" y="48252"/>
                      <a:pt x="38040" y="45099"/>
                      <a:pt x="38040" y="39002"/>
                    </a:cubicBezTo>
                    <a:lnTo>
                      <a:pt x="38040" y="217"/>
                    </a:lnTo>
                    <a:lnTo>
                      <a:pt x="26163" y="2004"/>
                    </a:lnTo>
                    <a:lnTo>
                      <a:pt x="26163" y="40579"/>
                    </a:lnTo>
                    <a:cubicBezTo>
                      <a:pt x="23641" y="44258"/>
                      <a:pt x="21538" y="46465"/>
                      <a:pt x="18070" y="46465"/>
                    </a:cubicBezTo>
                    <a:cubicBezTo>
                      <a:pt x="12709" y="46465"/>
                      <a:pt x="12079" y="43207"/>
                      <a:pt x="12079" y="38477"/>
                    </a:cubicBezTo>
                    <a:lnTo>
                      <a:pt x="12079" y="112"/>
                    </a:lnTo>
                    <a:lnTo>
                      <a:pt x="96" y="2004"/>
                    </a:lnTo>
                    <a:lnTo>
                      <a:pt x="96" y="37426"/>
                    </a:lnTo>
                    <a:cubicBezTo>
                      <a:pt x="96" y="51195"/>
                      <a:pt x="5772" y="56240"/>
                      <a:pt x="14812" y="56240"/>
                    </a:cubicBezTo>
                    <a:cubicBezTo>
                      <a:pt x="20592" y="56240"/>
                      <a:pt x="24796" y="54033"/>
                      <a:pt x="27950" y="50039"/>
                    </a:cubicBezTo>
                    <a:cubicBezTo>
                      <a:pt x="28370" y="52246"/>
                      <a:pt x="29211" y="54243"/>
                      <a:pt x="31208" y="5634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E9D0C8E9-690C-B367-1612-780441013B56}"/>
                  </a:ext>
                </a:extLst>
              </p:cNvPr>
              <p:cNvSpPr/>
              <p:nvPr/>
            </p:nvSpPr>
            <p:spPr>
              <a:xfrm>
                <a:off x="2335872" y="1471713"/>
                <a:ext cx="28065" cy="54971"/>
              </a:xfrm>
              <a:custGeom>
                <a:avLst/>
                <a:gdLst>
                  <a:gd name="connsiteX0" fmla="*/ 28161 w 28065"/>
                  <a:gd name="connsiteY0" fmla="*/ 1268 h 54971"/>
                  <a:gd name="connsiteX1" fmla="*/ 23537 w 28065"/>
                  <a:gd name="connsiteY1" fmla="*/ 112 h 54971"/>
                  <a:gd name="connsiteX2" fmla="*/ 12605 w 28065"/>
                  <a:gd name="connsiteY2" fmla="*/ 7470 h 54971"/>
                  <a:gd name="connsiteX3" fmla="*/ 12605 w 28065"/>
                  <a:gd name="connsiteY3" fmla="*/ 7049 h 54971"/>
                  <a:gd name="connsiteX4" fmla="*/ 11344 w 28065"/>
                  <a:gd name="connsiteY4" fmla="*/ 427 h 54971"/>
                  <a:gd name="connsiteX5" fmla="*/ 96 w 28065"/>
                  <a:gd name="connsiteY5" fmla="*/ 2845 h 54971"/>
                  <a:gd name="connsiteX6" fmla="*/ 1673 w 28065"/>
                  <a:gd name="connsiteY6" fmla="*/ 15984 h 54971"/>
                  <a:gd name="connsiteX7" fmla="*/ 1673 w 28065"/>
                  <a:gd name="connsiteY7" fmla="*/ 55084 h 54971"/>
                  <a:gd name="connsiteX8" fmla="*/ 13653 w 28065"/>
                  <a:gd name="connsiteY8" fmla="*/ 55084 h 54971"/>
                  <a:gd name="connsiteX9" fmla="*/ 13653 w 28065"/>
                  <a:gd name="connsiteY9" fmla="*/ 19242 h 54971"/>
                  <a:gd name="connsiteX10" fmla="*/ 21221 w 28065"/>
                  <a:gd name="connsiteY10" fmla="*/ 11884 h 54971"/>
                  <a:gd name="connsiteX11" fmla="*/ 24691 w 28065"/>
                  <a:gd name="connsiteY11" fmla="*/ 12935 h 54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065" h="54971">
                    <a:moveTo>
                      <a:pt x="28161" y="1268"/>
                    </a:moveTo>
                    <a:cubicBezTo>
                      <a:pt x="27007" y="743"/>
                      <a:pt x="25325" y="112"/>
                      <a:pt x="23537" y="112"/>
                    </a:cubicBezTo>
                    <a:cubicBezTo>
                      <a:pt x="18912" y="112"/>
                      <a:pt x="14394" y="2740"/>
                      <a:pt x="12605" y="7470"/>
                    </a:cubicBezTo>
                    <a:lnTo>
                      <a:pt x="12605" y="7049"/>
                    </a:lnTo>
                    <a:cubicBezTo>
                      <a:pt x="12605" y="4001"/>
                      <a:pt x="11657" y="1479"/>
                      <a:pt x="11344" y="427"/>
                    </a:cubicBezTo>
                    <a:lnTo>
                      <a:pt x="96" y="2845"/>
                    </a:lnTo>
                    <a:cubicBezTo>
                      <a:pt x="727" y="5893"/>
                      <a:pt x="1673" y="9467"/>
                      <a:pt x="1673" y="15984"/>
                    </a:cubicBezTo>
                    <a:lnTo>
                      <a:pt x="1673" y="55084"/>
                    </a:lnTo>
                    <a:lnTo>
                      <a:pt x="13653" y="55084"/>
                    </a:lnTo>
                    <a:lnTo>
                      <a:pt x="13653" y="19242"/>
                    </a:lnTo>
                    <a:cubicBezTo>
                      <a:pt x="13653" y="15143"/>
                      <a:pt x="17123" y="11884"/>
                      <a:pt x="21221" y="11884"/>
                    </a:cubicBezTo>
                    <a:cubicBezTo>
                      <a:pt x="22589" y="11884"/>
                      <a:pt x="23644" y="12305"/>
                      <a:pt x="24691" y="1293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ED037E1-A6BB-544E-ADFA-452F90483FA1}"/>
                  </a:ext>
                </a:extLst>
              </p:cNvPr>
              <p:cNvSpPr/>
              <p:nvPr/>
            </p:nvSpPr>
            <p:spPr>
              <a:xfrm>
                <a:off x="2365176" y="1471923"/>
                <a:ext cx="42043" cy="56128"/>
              </a:xfrm>
              <a:custGeom>
                <a:avLst/>
                <a:gdLst>
                  <a:gd name="connsiteX0" fmla="*/ 42140 w 42043"/>
                  <a:gd name="connsiteY0" fmla="*/ 27861 h 56128"/>
                  <a:gd name="connsiteX1" fmla="*/ 21011 w 42043"/>
                  <a:gd name="connsiteY1" fmla="*/ 112 h 56128"/>
                  <a:gd name="connsiteX2" fmla="*/ 96 w 42043"/>
                  <a:gd name="connsiteY2" fmla="*/ 27651 h 56128"/>
                  <a:gd name="connsiteX3" fmla="*/ 20904 w 42043"/>
                  <a:gd name="connsiteY3" fmla="*/ 56240 h 56128"/>
                  <a:gd name="connsiteX4" fmla="*/ 42140 w 42043"/>
                  <a:gd name="connsiteY4" fmla="*/ 27861 h 56128"/>
                  <a:gd name="connsiteX5" fmla="*/ 29106 w 42043"/>
                  <a:gd name="connsiteY5" fmla="*/ 27861 h 56128"/>
                  <a:gd name="connsiteX6" fmla="*/ 21225 w 42043"/>
                  <a:gd name="connsiteY6" fmla="*/ 46780 h 56128"/>
                  <a:gd name="connsiteX7" fmla="*/ 12916 w 42043"/>
                  <a:gd name="connsiteY7" fmla="*/ 28492 h 56128"/>
                  <a:gd name="connsiteX8" fmla="*/ 20904 w 42043"/>
                  <a:gd name="connsiteY8" fmla="*/ 9572 h 56128"/>
                  <a:gd name="connsiteX9" fmla="*/ 29106 w 42043"/>
                  <a:gd name="connsiteY9" fmla="*/ 27861 h 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43" h="56128">
                    <a:moveTo>
                      <a:pt x="42140" y="27861"/>
                    </a:moveTo>
                    <a:cubicBezTo>
                      <a:pt x="42140" y="9677"/>
                      <a:pt x="33311" y="112"/>
                      <a:pt x="21011" y="112"/>
                    </a:cubicBezTo>
                    <a:cubicBezTo>
                      <a:pt x="5562" y="112"/>
                      <a:pt x="96" y="14617"/>
                      <a:pt x="96" y="27651"/>
                    </a:cubicBezTo>
                    <a:cubicBezTo>
                      <a:pt x="96" y="40789"/>
                      <a:pt x="4301" y="56240"/>
                      <a:pt x="20904" y="56240"/>
                    </a:cubicBezTo>
                    <a:cubicBezTo>
                      <a:pt x="36988" y="56240"/>
                      <a:pt x="42140" y="41420"/>
                      <a:pt x="42140" y="27861"/>
                    </a:cubicBezTo>
                    <a:close/>
                    <a:moveTo>
                      <a:pt x="29106" y="27861"/>
                    </a:moveTo>
                    <a:cubicBezTo>
                      <a:pt x="29106" y="33432"/>
                      <a:pt x="29106" y="46780"/>
                      <a:pt x="21225" y="46780"/>
                    </a:cubicBezTo>
                    <a:cubicBezTo>
                      <a:pt x="13130" y="46780"/>
                      <a:pt x="12916" y="34588"/>
                      <a:pt x="12916" y="28492"/>
                    </a:cubicBezTo>
                    <a:cubicBezTo>
                      <a:pt x="12916" y="21239"/>
                      <a:pt x="13237" y="9572"/>
                      <a:pt x="20904" y="9572"/>
                    </a:cubicBezTo>
                    <a:cubicBezTo>
                      <a:pt x="28793" y="9572"/>
                      <a:pt x="29106" y="20398"/>
                      <a:pt x="29106" y="27861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3930F6AE-C26C-A3CF-9B98-BCF16894EA72}"/>
                  </a:ext>
                </a:extLst>
              </p:cNvPr>
              <p:cNvSpPr/>
              <p:nvPr/>
            </p:nvSpPr>
            <p:spPr>
              <a:xfrm>
                <a:off x="2416362" y="1450376"/>
                <a:ext cx="19760" cy="77570"/>
              </a:xfrm>
              <a:custGeom>
                <a:avLst/>
                <a:gdLst>
                  <a:gd name="connsiteX0" fmla="*/ 19857 w 19760"/>
                  <a:gd name="connsiteY0" fmla="*/ 76211 h 77570"/>
                  <a:gd name="connsiteX1" fmla="*/ 17755 w 19760"/>
                  <a:gd name="connsiteY1" fmla="*/ 67802 h 77570"/>
                  <a:gd name="connsiteX2" fmla="*/ 16279 w 19760"/>
                  <a:gd name="connsiteY2" fmla="*/ 68117 h 77570"/>
                  <a:gd name="connsiteX3" fmla="*/ 13130 w 19760"/>
                  <a:gd name="connsiteY3" fmla="*/ 59078 h 77570"/>
                  <a:gd name="connsiteX4" fmla="*/ 13130 w 19760"/>
                  <a:gd name="connsiteY4" fmla="*/ 13251 h 77570"/>
                  <a:gd name="connsiteX5" fmla="*/ 11868 w 19760"/>
                  <a:gd name="connsiteY5" fmla="*/ 112 h 77570"/>
                  <a:gd name="connsiteX6" fmla="*/ 96 w 19760"/>
                  <a:gd name="connsiteY6" fmla="*/ 1899 h 77570"/>
                  <a:gd name="connsiteX7" fmla="*/ 1044 w 19760"/>
                  <a:gd name="connsiteY7" fmla="*/ 13566 h 77570"/>
                  <a:gd name="connsiteX8" fmla="*/ 1044 w 19760"/>
                  <a:gd name="connsiteY8" fmla="*/ 63072 h 77570"/>
                  <a:gd name="connsiteX9" fmla="*/ 3666 w 19760"/>
                  <a:gd name="connsiteY9" fmla="*/ 74634 h 77570"/>
                  <a:gd name="connsiteX10" fmla="*/ 11976 w 19760"/>
                  <a:gd name="connsiteY10" fmla="*/ 77682 h 77570"/>
                  <a:gd name="connsiteX11" fmla="*/ 19857 w 19760"/>
                  <a:gd name="connsiteY11" fmla="*/ 76211 h 77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760" h="77570">
                    <a:moveTo>
                      <a:pt x="19857" y="76211"/>
                    </a:moveTo>
                    <a:lnTo>
                      <a:pt x="17755" y="67802"/>
                    </a:lnTo>
                    <a:cubicBezTo>
                      <a:pt x="17441" y="67907"/>
                      <a:pt x="16700" y="68117"/>
                      <a:pt x="16279" y="68117"/>
                    </a:cubicBezTo>
                    <a:cubicBezTo>
                      <a:pt x="13443" y="68117"/>
                      <a:pt x="13130" y="66120"/>
                      <a:pt x="13130" y="59078"/>
                    </a:cubicBezTo>
                    <a:lnTo>
                      <a:pt x="13130" y="13251"/>
                    </a:lnTo>
                    <a:cubicBezTo>
                      <a:pt x="13130" y="6629"/>
                      <a:pt x="12182" y="2109"/>
                      <a:pt x="11868" y="112"/>
                    </a:cubicBezTo>
                    <a:lnTo>
                      <a:pt x="96" y="1899"/>
                    </a:lnTo>
                    <a:cubicBezTo>
                      <a:pt x="410" y="4211"/>
                      <a:pt x="1044" y="7785"/>
                      <a:pt x="1044" y="13566"/>
                    </a:cubicBezTo>
                    <a:lnTo>
                      <a:pt x="1044" y="63072"/>
                    </a:lnTo>
                    <a:cubicBezTo>
                      <a:pt x="1044" y="68223"/>
                      <a:pt x="1465" y="72112"/>
                      <a:pt x="3666" y="74634"/>
                    </a:cubicBezTo>
                    <a:cubicBezTo>
                      <a:pt x="5348" y="76526"/>
                      <a:pt x="7978" y="77682"/>
                      <a:pt x="11976" y="77682"/>
                    </a:cubicBezTo>
                    <a:cubicBezTo>
                      <a:pt x="15232" y="77682"/>
                      <a:pt x="17862" y="77157"/>
                      <a:pt x="19857" y="76211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F9BD0CE-691A-E114-53B5-EAAD5938C6A9}"/>
                  </a:ext>
                </a:extLst>
              </p:cNvPr>
              <p:cNvSpPr/>
              <p:nvPr/>
            </p:nvSpPr>
            <p:spPr>
              <a:xfrm>
                <a:off x="2440105" y="1471923"/>
                <a:ext cx="42043" cy="56128"/>
              </a:xfrm>
              <a:custGeom>
                <a:avLst/>
                <a:gdLst>
                  <a:gd name="connsiteX0" fmla="*/ 42140 w 42043"/>
                  <a:gd name="connsiteY0" fmla="*/ 27861 h 56128"/>
                  <a:gd name="connsiteX1" fmla="*/ 21011 w 42043"/>
                  <a:gd name="connsiteY1" fmla="*/ 112 h 56128"/>
                  <a:gd name="connsiteX2" fmla="*/ 96 w 42043"/>
                  <a:gd name="connsiteY2" fmla="*/ 27651 h 56128"/>
                  <a:gd name="connsiteX3" fmla="*/ 20912 w 42043"/>
                  <a:gd name="connsiteY3" fmla="*/ 56240 h 56128"/>
                  <a:gd name="connsiteX4" fmla="*/ 42140 w 42043"/>
                  <a:gd name="connsiteY4" fmla="*/ 27861 h 56128"/>
                  <a:gd name="connsiteX5" fmla="*/ 29106 w 42043"/>
                  <a:gd name="connsiteY5" fmla="*/ 27861 h 56128"/>
                  <a:gd name="connsiteX6" fmla="*/ 21225 w 42043"/>
                  <a:gd name="connsiteY6" fmla="*/ 46780 h 56128"/>
                  <a:gd name="connsiteX7" fmla="*/ 12923 w 42043"/>
                  <a:gd name="connsiteY7" fmla="*/ 28492 h 56128"/>
                  <a:gd name="connsiteX8" fmla="*/ 20912 w 42043"/>
                  <a:gd name="connsiteY8" fmla="*/ 9572 h 56128"/>
                  <a:gd name="connsiteX9" fmla="*/ 29106 w 42043"/>
                  <a:gd name="connsiteY9" fmla="*/ 27861 h 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43" h="56128">
                    <a:moveTo>
                      <a:pt x="42140" y="27861"/>
                    </a:moveTo>
                    <a:cubicBezTo>
                      <a:pt x="42140" y="9677"/>
                      <a:pt x="33311" y="112"/>
                      <a:pt x="21011" y="112"/>
                    </a:cubicBezTo>
                    <a:cubicBezTo>
                      <a:pt x="5562" y="112"/>
                      <a:pt x="96" y="14617"/>
                      <a:pt x="96" y="27651"/>
                    </a:cubicBezTo>
                    <a:cubicBezTo>
                      <a:pt x="96" y="40789"/>
                      <a:pt x="4301" y="56240"/>
                      <a:pt x="20912" y="56240"/>
                    </a:cubicBezTo>
                    <a:cubicBezTo>
                      <a:pt x="36988" y="56240"/>
                      <a:pt x="42140" y="41420"/>
                      <a:pt x="42140" y="27861"/>
                    </a:cubicBezTo>
                    <a:close/>
                    <a:moveTo>
                      <a:pt x="29106" y="27861"/>
                    </a:moveTo>
                    <a:cubicBezTo>
                      <a:pt x="29106" y="33432"/>
                      <a:pt x="29106" y="46780"/>
                      <a:pt x="21225" y="46780"/>
                    </a:cubicBezTo>
                    <a:cubicBezTo>
                      <a:pt x="13130" y="46780"/>
                      <a:pt x="12923" y="34588"/>
                      <a:pt x="12923" y="28492"/>
                    </a:cubicBezTo>
                    <a:cubicBezTo>
                      <a:pt x="12923" y="21239"/>
                      <a:pt x="13237" y="9572"/>
                      <a:pt x="20912" y="9572"/>
                    </a:cubicBezTo>
                    <a:cubicBezTo>
                      <a:pt x="28793" y="9572"/>
                      <a:pt x="29106" y="20398"/>
                      <a:pt x="29106" y="27861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6FE203F-914B-7E0D-7777-940C9A25EB4E}"/>
                  </a:ext>
                </a:extLst>
              </p:cNvPr>
              <p:cNvSpPr/>
              <p:nvPr/>
            </p:nvSpPr>
            <p:spPr>
              <a:xfrm>
                <a:off x="2488439" y="1472343"/>
                <a:ext cx="45720" cy="74416"/>
              </a:xfrm>
              <a:custGeom>
                <a:avLst/>
                <a:gdLst>
                  <a:gd name="connsiteX0" fmla="*/ 45817 w 45720"/>
                  <a:gd name="connsiteY0" fmla="*/ 8626 h 74416"/>
                  <a:gd name="connsiteX1" fmla="*/ 41085 w 45720"/>
                  <a:gd name="connsiteY1" fmla="*/ 743 h 74416"/>
                  <a:gd name="connsiteX2" fmla="*/ 32049 w 45720"/>
                  <a:gd name="connsiteY2" fmla="*/ 2740 h 74416"/>
                  <a:gd name="connsiteX3" fmla="*/ 27425 w 45720"/>
                  <a:gd name="connsiteY3" fmla="*/ 1163 h 74416"/>
                  <a:gd name="connsiteX4" fmla="*/ 20591 w 45720"/>
                  <a:gd name="connsiteY4" fmla="*/ 112 h 74416"/>
                  <a:gd name="connsiteX5" fmla="*/ 1144 w 45720"/>
                  <a:gd name="connsiteY5" fmla="*/ 18086 h 74416"/>
                  <a:gd name="connsiteX6" fmla="*/ 10714 w 45720"/>
                  <a:gd name="connsiteY6" fmla="*/ 33011 h 74416"/>
                  <a:gd name="connsiteX7" fmla="*/ 3146 w 45720"/>
                  <a:gd name="connsiteY7" fmla="*/ 41945 h 74416"/>
                  <a:gd name="connsiteX8" fmla="*/ 12289 w 45720"/>
                  <a:gd name="connsiteY8" fmla="*/ 50564 h 74416"/>
                  <a:gd name="connsiteX9" fmla="*/ 21011 w 45720"/>
                  <a:gd name="connsiteY9" fmla="*/ 50775 h 74416"/>
                  <a:gd name="connsiteX10" fmla="*/ 30788 w 45720"/>
                  <a:gd name="connsiteY10" fmla="*/ 57501 h 74416"/>
                  <a:gd name="connsiteX11" fmla="*/ 21118 w 45720"/>
                  <a:gd name="connsiteY11" fmla="*/ 65490 h 74416"/>
                  <a:gd name="connsiteX12" fmla="*/ 11448 w 45720"/>
                  <a:gd name="connsiteY12" fmla="*/ 58763 h 74416"/>
                  <a:gd name="connsiteX13" fmla="*/ 12075 w 45720"/>
                  <a:gd name="connsiteY13" fmla="*/ 54453 h 74416"/>
                  <a:gd name="connsiteX14" fmla="*/ 830 w 45720"/>
                  <a:gd name="connsiteY14" fmla="*/ 54769 h 74416"/>
                  <a:gd name="connsiteX15" fmla="*/ 96 w 45720"/>
                  <a:gd name="connsiteY15" fmla="*/ 60970 h 74416"/>
                  <a:gd name="connsiteX16" fmla="*/ 20912 w 45720"/>
                  <a:gd name="connsiteY16" fmla="*/ 74529 h 74416"/>
                  <a:gd name="connsiteX17" fmla="*/ 42981 w 45720"/>
                  <a:gd name="connsiteY17" fmla="*/ 55610 h 74416"/>
                  <a:gd name="connsiteX18" fmla="*/ 28999 w 45720"/>
                  <a:gd name="connsiteY18" fmla="*/ 41420 h 74416"/>
                  <a:gd name="connsiteX19" fmla="*/ 18068 w 45720"/>
                  <a:gd name="connsiteY19" fmla="*/ 40894 h 74416"/>
                  <a:gd name="connsiteX20" fmla="*/ 14185 w 45720"/>
                  <a:gd name="connsiteY20" fmla="*/ 38897 h 74416"/>
                  <a:gd name="connsiteX21" fmla="*/ 18175 w 45720"/>
                  <a:gd name="connsiteY21" fmla="*/ 35008 h 74416"/>
                  <a:gd name="connsiteX22" fmla="*/ 19436 w 45720"/>
                  <a:gd name="connsiteY22" fmla="*/ 35008 h 74416"/>
                  <a:gd name="connsiteX23" fmla="*/ 39931 w 45720"/>
                  <a:gd name="connsiteY23" fmla="*/ 18191 h 74416"/>
                  <a:gd name="connsiteX24" fmla="*/ 37408 w 45720"/>
                  <a:gd name="connsiteY24" fmla="*/ 10413 h 74416"/>
                  <a:gd name="connsiteX25" fmla="*/ 39931 w 45720"/>
                  <a:gd name="connsiteY25" fmla="*/ 10728 h 74416"/>
                  <a:gd name="connsiteX26" fmla="*/ 45817 w 45720"/>
                  <a:gd name="connsiteY26" fmla="*/ 8626 h 74416"/>
                  <a:gd name="connsiteX27" fmla="*/ 27318 w 45720"/>
                  <a:gd name="connsiteY27" fmla="*/ 17665 h 74416"/>
                  <a:gd name="connsiteX28" fmla="*/ 20484 w 45720"/>
                  <a:gd name="connsiteY28" fmla="*/ 26389 h 74416"/>
                  <a:gd name="connsiteX29" fmla="*/ 13443 w 45720"/>
                  <a:gd name="connsiteY29" fmla="*/ 17770 h 74416"/>
                  <a:gd name="connsiteX30" fmla="*/ 20384 w 45720"/>
                  <a:gd name="connsiteY30" fmla="*/ 8941 h 74416"/>
                  <a:gd name="connsiteX31" fmla="*/ 27318 w 45720"/>
                  <a:gd name="connsiteY31" fmla="*/ 17665 h 74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5720" h="74416">
                    <a:moveTo>
                      <a:pt x="45817" y="8626"/>
                    </a:moveTo>
                    <a:lnTo>
                      <a:pt x="41085" y="743"/>
                    </a:lnTo>
                    <a:cubicBezTo>
                      <a:pt x="38669" y="2530"/>
                      <a:pt x="34885" y="2740"/>
                      <a:pt x="32049" y="2740"/>
                    </a:cubicBezTo>
                    <a:cubicBezTo>
                      <a:pt x="30895" y="2740"/>
                      <a:pt x="29213" y="1794"/>
                      <a:pt x="27425" y="1163"/>
                    </a:cubicBezTo>
                    <a:cubicBezTo>
                      <a:pt x="25215" y="427"/>
                      <a:pt x="22907" y="112"/>
                      <a:pt x="20591" y="112"/>
                    </a:cubicBezTo>
                    <a:cubicBezTo>
                      <a:pt x="9453" y="112"/>
                      <a:pt x="1144" y="6419"/>
                      <a:pt x="1144" y="18086"/>
                    </a:cubicBezTo>
                    <a:cubicBezTo>
                      <a:pt x="1144" y="24602"/>
                      <a:pt x="4507" y="30594"/>
                      <a:pt x="10714" y="33011"/>
                    </a:cubicBezTo>
                    <a:cubicBezTo>
                      <a:pt x="6823" y="34588"/>
                      <a:pt x="3146" y="37426"/>
                      <a:pt x="3146" y="41945"/>
                    </a:cubicBezTo>
                    <a:cubicBezTo>
                      <a:pt x="3146" y="48147"/>
                      <a:pt x="7664" y="50249"/>
                      <a:pt x="12289" y="50564"/>
                    </a:cubicBezTo>
                    <a:cubicBezTo>
                      <a:pt x="13757" y="50669"/>
                      <a:pt x="18381" y="50669"/>
                      <a:pt x="21011" y="50775"/>
                    </a:cubicBezTo>
                    <a:cubicBezTo>
                      <a:pt x="27211" y="50985"/>
                      <a:pt x="30788" y="51721"/>
                      <a:pt x="30788" y="57501"/>
                    </a:cubicBezTo>
                    <a:cubicBezTo>
                      <a:pt x="30788" y="63177"/>
                      <a:pt x="26270" y="65490"/>
                      <a:pt x="21118" y="65490"/>
                    </a:cubicBezTo>
                    <a:cubicBezTo>
                      <a:pt x="16493" y="65490"/>
                      <a:pt x="11448" y="64439"/>
                      <a:pt x="11448" y="58763"/>
                    </a:cubicBezTo>
                    <a:cubicBezTo>
                      <a:pt x="11448" y="57396"/>
                      <a:pt x="11654" y="55820"/>
                      <a:pt x="12075" y="54453"/>
                    </a:cubicBezTo>
                    <a:lnTo>
                      <a:pt x="830" y="54769"/>
                    </a:lnTo>
                    <a:cubicBezTo>
                      <a:pt x="410" y="56766"/>
                      <a:pt x="96" y="58868"/>
                      <a:pt x="96" y="60970"/>
                    </a:cubicBezTo>
                    <a:cubicBezTo>
                      <a:pt x="96" y="71901"/>
                      <a:pt x="12182" y="74529"/>
                      <a:pt x="20912" y="74529"/>
                    </a:cubicBezTo>
                    <a:cubicBezTo>
                      <a:pt x="33204" y="74529"/>
                      <a:pt x="42981" y="68958"/>
                      <a:pt x="42981" y="55610"/>
                    </a:cubicBezTo>
                    <a:cubicBezTo>
                      <a:pt x="42981" y="46465"/>
                      <a:pt x="36674" y="41840"/>
                      <a:pt x="28999" y="41420"/>
                    </a:cubicBezTo>
                    <a:cubicBezTo>
                      <a:pt x="25322" y="41210"/>
                      <a:pt x="20170" y="40894"/>
                      <a:pt x="18068" y="40894"/>
                    </a:cubicBezTo>
                    <a:cubicBezTo>
                      <a:pt x="15652" y="40894"/>
                      <a:pt x="14185" y="40474"/>
                      <a:pt x="14185" y="38897"/>
                    </a:cubicBezTo>
                    <a:cubicBezTo>
                      <a:pt x="14185" y="37741"/>
                      <a:pt x="14919" y="36690"/>
                      <a:pt x="18175" y="35008"/>
                    </a:cubicBezTo>
                    <a:lnTo>
                      <a:pt x="19436" y="35008"/>
                    </a:lnTo>
                    <a:cubicBezTo>
                      <a:pt x="28999" y="35008"/>
                      <a:pt x="39931" y="30278"/>
                      <a:pt x="39931" y="18191"/>
                    </a:cubicBezTo>
                    <a:cubicBezTo>
                      <a:pt x="39931" y="15563"/>
                      <a:pt x="39090" y="12515"/>
                      <a:pt x="37408" y="10413"/>
                    </a:cubicBezTo>
                    <a:cubicBezTo>
                      <a:pt x="38249" y="10623"/>
                      <a:pt x="39090" y="10728"/>
                      <a:pt x="39931" y="10728"/>
                    </a:cubicBezTo>
                    <a:cubicBezTo>
                      <a:pt x="42033" y="10728"/>
                      <a:pt x="44135" y="9887"/>
                      <a:pt x="45817" y="8626"/>
                    </a:cubicBezTo>
                    <a:close/>
                    <a:moveTo>
                      <a:pt x="27318" y="17665"/>
                    </a:moveTo>
                    <a:cubicBezTo>
                      <a:pt x="27318" y="22290"/>
                      <a:pt x="25743" y="26389"/>
                      <a:pt x="20484" y="26389"/>
                    </a:cubicBezTo>
                    <a:cubicBezTo>
                      <a:pt x="15232" y="26389"/>
                      <a:pt x="13443" y="22500"/>
                      <a:pt x="13443" y="17770"/>
                    </a:cubicBezTo>
                    <a:cubicBezTo>
                      <a:pt x="13443" y="13041"/>
                      <a:pt x="15018" y="8941"/>
                      <a:pt x="20384" y="8941"/>
                    </a:cubicBezTo>
                    <a:cubicBezTo>
                      <a:pt x="25850" y="8941"/>
                      <a:pt x="27318" y="12830"/>
                      <a:pt x="27318" y="17665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436449F-6D62-F4B3-219F-C401DCA0564F}"/>
                  </a:ext>
                </a:extLst>
              </p:cNvPr>
              <p:cNvSpPr/>
              <p:nvPr/>
            </p:nvSpPr>
            <p:spPr>
              <a:xfrm>
                <a:off x="2533823" y="1472133"/>
                <a:ext cx="45827" cy="77675"/>
              </a:xfrm>
              <a:custGeom>
                <a:avLst/>
                <a:gdLst>
                  <a:gd name="connsiteX0" fmla="*/ 45924 w 45827"/>
                  <a:gd name="connsiteY0" fmla="*/ 1268 h 77675"/>
                  <a:gd name="connsiteX1" fmla="*/ 33624 w 45827"/>
                  <a:gd name="connsiteY1" fmla="*/ 1268 h 77675"/>
                  <a:gd name="connsiteX2" fmla="*/ 25743 w 45827"/>
                  <a:gd name="connsiteY2" fmla="*/ 30804 h 77675"/>
                  <a:gd name="connsiteX3" fmla="*/ 22800 w 45827"/>
                  <a:gd name="connsiteY3" fmla="*/ 43837 h 77675"/>
                  <a:gd name="connsiteX4" fmla="*/ 20277 w 45827"/>
                  <a:gd name="connsiteY4" fmla="*/ 31224 h 77675"/>
                  <a:gd name="connsiteX5" fmla="*/ 12083 w 45827"/>
                  <a:gd name="connsiteY5" fmla="*/ 112 h 77675"/>
                  <a:gd name="connsiteX6" fmla="*/ 96 w 45827"/>
                  <a:gd name="connsiteY6" fmla="*/ 2109 h 77675"/>
                  <a:gd name="connsiteX7" fmla="*/ 10821 w 45827"/>
                  <a:gd name="connsiteY7" fmla="*/ 38687 h 77675"/>
                  <a:gd name="connsiteX8" fmla="*/ 14812 w 45827"/>
                  <a:gd name="connsiteY8" fmla="*/ 54874 h 77675"/>
                  <a:gd name="connsiteX9" fmla="*/ 18702 w 45827"/>
                  <a:gd name="connsiteY9" fmla="*/ 54664 h 77675"/>
                  <a:gd name="connsiteX10" fmla="*/ 5142 w 45827"/>
                  <a:gd name="connsiteY10" fmla="*/ 69063 h 77675"/>
                  <a:gd name="connsiteX11" fmla="*/ 9239 w 45827"/>
                  <a:gd name="connsiteY11" fmla="*/ 77787 h 77675"/>
                  <a:gd name="connsiteX12" fmla="*/ 29320 w 45827"/>
                  <a:gd name="connsiteY12" fmla="*/ 55610 h 7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5827" h="77675">
                    <a:moveTo>
                      <a:pt x="45924" y="1268"/>
                    </a:moveTo>
                    <a:lnTo>
                      <a:pt x="33624" y="1268"/>
                    </a:lnTo>
                    <a:lnTo>
                      <a:pt x="25743" y="30804"/>
                    </a:lnTo>
                    <a:cubicBezTo>
                      <a:pt x="25009" y="33537"/>
                      <a:pt x="23641" y="39633"/>
                      <a:pt x="22800" y="43837"/>
                    </a:cubicBezTo>
                    <a:cubicBezTo>
                      <a:pt x="22272" y="40894"/>
                      <a:pt x="21225" y="34693"/>
                      <a:pt x="20277" y="31224"/>
                    </a:cubicBezTo>
                    <a:lnTo>
                      <a:pt x="12083" y="112"/>
                    </a:lnTo>
                    <a:lnTo>
                      <a:pt x="96" y="2109"/>
                    </a:lnTo>
                    <a:lnTo>
                      <a:pt x="10821" y="38687"/>
                    </a:lnTo>
                    <a:cubicBezTo>
                      <a:pt x="12182" y="43417"/>
                      <a:pt x="14185" y="51090"/>
                      <a:pt x="14812" y="54874"/>
                    </a:cubicBezTo>
                    <a:lnTo>
                      <a:pt x="18702" y="54664"/>
                    </a:lnTo>
                    <a:cubicBezTo>
                      <a:pt x="15866" y="64123"/>
                      <a:pt x="13023" y="66751"/>
                      <a:pt x="5142" y="69063"/>
                    </a:cubicBezTo>
                    <a:lnTo>
                      <a:pt x="9239" y="77787"/>
                    </a:lnTo>
                    <a:cubicBezTo>
                      <a:pt x="19230" y="76001"/>
                      <a:pt x="25215" y="69169"/>
                      <a:pt x="29320" y="55610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aphic 4">
              <a:extLst>
                <a:ext uri="{FF2B5EF4-FFF2-40B4-BE49-F238E27FC236}">
                  <a16:creationId xmlns:a16="http://schemas.microsoft.com/office/drawing/2014/main" id="{240131EA-8506-FCF2-15A7-491917AAA37F}"/>
                </a:ext>
              </a:extLst>
            </p:cNvPr>
            <p:cNvGrpSpPr/>
            <p:nvPr/>
          </p:nvGrpSpPr>
          <p:grpSpPr>
            <a:xfrm>
              <a:off x="1586297" y="942984"/>
              <a:ext cx="785372" cy="78200"/>
              <a:chOff x="1586297" y="942984"/>
              <a:chExt cx="785372" cy="78200"/>
            </a:xfrm>
            <a:solidFill>
              <a:srgbClr val="CC0033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5E87FD6-8776-89A8-E804-047AF4577EE9}"/>
                  </a:ext>
                </a:extLst>
              </p:cNvPr>
              <p:cNvSpPr/>
              <p:nvPr/>
            </p:nvSpPr>
            <p:spPr>
              <a:xfrm>
                <a:off x="1586297" y="945124"/>
                <a:ext cx="54044" cy="74455"/>
              </a:xfrm>
              <a:custGeom>
                <a:avLst/>
                <a:gdLst>
                  <a:gd name="connsiteX0" fmla="*/ 36373 w 54044"/>
                  <a:gd name="connsiteY0" fmla="*/ 74485 h 74455"/>
                  <a:gd name="connsiteX1" fmla="*/ 29417 w 54044"/>
                  <a:gd name="connsiteY1" fmla="*/ 62255 h 74455"/>
                  <a:gd name="connsiteX2" fmla="*/ 17110 w 54044"/>
                  <a:gd name="connsiteY2" fmla="*/ 44061 h 74455"/>
                  <a:gd name="connsiteX3" fmla="*/ 14740 w 54044"/>
                  <a:gd name="connsiteY3" fmla="*/ 43450 h 74455"/>
                  <a:gd name="connsiteX4" fmla="*/ 14740 w 54044"/>
                  <a:gd name="connsiteY4" fmla="*/ 74485 h 74455"/>
                  <a:gd name="connsiteX5" fmla="*/ 63 w 54044"/>
                  <a:gd name="connsiteY5" fmla="*/ 74485 h 74455"/>
                  <a:gd name="connsiteX6" fmla="*/ 63 w 54044"/>
                  <a:gd name="connsiteY6" fmla="*/ 30 h 74455"/>
                  <a:gd name="connsiteX7" fmla="*/ 27812 w 54044"/>
                  <a:gd name="connsiteY7" fmla="*/ 30 h 74455"/>
                  <a:gd name="connsiteX8" fmla="*/ 49674 w 54044"/>
                  <a:gd name="connsiteY8" fmla="*/ 21893 h 74455"/>
                  <a:gd name="connsiteX9" fmla="*/ 33086 w 54044"/>
                  <a:gd name="connsiteY9" fmla="*/ 42456 h 74455"/>
                  <a:gd name="connsiteX10" fmla="*/ 36220 w 54044"/>
                  <a:gd name="connsiteY10" fmla="*/ 45590 h 74455"/>
                  <a:gd name="connsiteX11" fmla="*/ 54108 w 54044"/>
                  <a:gd name="connsiteY11" fmla="*/ 74485 h 74455"/>
                  <a:gd name="connsiteX12" fmla="*/ 28576 w 54044"/>
                  <a:gd name="connsiteY12" fmla="*/ 13102 h 74455"/>
                  <a:gd name="connsiteX13" fmla="*/ 20091 w 54044"/>
                  <a:gd name="connsiteY13" fmla="*/ 12032 h 74455"/>
                  <a:gd name="connsiteX14" fmla="*/ 14740 w 54044"/>
                  <a:gd name="connsiteY14" fmla="*/ 12032 h 74455"/>
                  <a:gd name="connsiteX15" fmla="*/ 14740 w 54044"/>
                  <a:gd name="connsiteY15" fmla="*/ 32136 h 74455"/>
                  <a:gd name="connsiteX16" fmla="*/ 19785 w 54044"/>
                  <a:gd name="connsiteY16" fmla="*/ 32136 h 74455"/>
                  <a:gd name="connsiteX17" fmla="*/ 31022 w 54044"/>
                  <a:gd name="connsiteY17" fmla="*/ 29690 h 74455"/>
                  <a:gd name="connsiteX18" fmla="*/ 33927 w 54044"/>
                  <a:gd name="connsiteY18" fmla="*/ 22199 h 74455"/>
                  <a:gd name="connsiteX19" fmla="*/ 28576 w 54044"/>
                  <a:gd name="connsiteY19" fmla="*/ 13102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4044" h="74455">
                    <a:moveTo>
                      <a:pt x="36373" y="74485"/>
                    </a:moveTo>
                    <a:cubicBezTo>
                      <a:pt x="33468" y="69593"/>
                      <a:pt x="32322" y="67529"/>
                      <a:pt x="29417" y="62255"/>
                    </a:cubicBezTo>
                    <a:cubicBezTo>
                      <a:pt x="22002" y="48877"/>
                      <a:pt x="19785" y="45208"/>
                      <a:pt x="17110" y="44061"/>
                    </a:cubicBezTo>
                    <a:cubicBezTo>
                      <a:pt x="16345" y="43755"/>
                      <a:pt x="15734" y="43526"/>
                      <a:pt x="14740" y="43450"/>
                    </a:cubicBezTo>
                    <a:lnTo>
                      <a:pt x="14740" y="74485"/>
                    </a:lnTo>
                    <a:lnTo>
                      <a:pt x="63" y="74485"/>
                    </a:lnTo>
                    <a:lnTo>
                      <a:pt x="63" y="30"/>
                    </a:lnTo>
                    <a:lnTo>
                      <a:pt x="27812" y="30"/>
                    </a:lnTo>
                    <a:cubicBezTo>
                      <a:pt x="40960" y="30"/>
                      <a:pt x="49674" y="8821"/>
                      <a:pt x="49674" y="21893"/>
                    </a:cubicBezTo>
                    <a:cubicBezTo>
                      <a:pt x="49674" y="33053"/>
                      <a:pt x="42259" y="42227"/>
                      <a:pt x="33086" y="42456"/>
                    </a:cubicBezTo>
                    <a:cubicBezTo>
                      <a:pt x="34615" y="43603"/>
                      <a:pt x="35227" y="44291"/>
                      <a:pt x="36220" y="45590"/>
                    </a:cubicBezTo>
                    <a:cubicBezTo>
                      <a:pt x="40043" y="50406"/>
                      <a:pt x="51432" y="69822"/>
                      <a:pt x="54108" y="74485"/>
                    </a:cubicBezTo>
                    <a:close/>
                    <a:moveTo>
                      <a:pt x="28576" y="13102"/>
                    </a:moveTo>
                    <a:cubicBezTo>
                      <a:pt x="26894" y="12490"/>
                      <a:pt x="23760" y="12032"/>
                      <a:pt x="20091" y="12032"/>
                    </a:cubicBezTo>
                    <a:lnTo>
                      <a:pt x="14740" y="12032"/>
                    </a:lnTo>
                    <a:lnTo>
                      <a:pt x="14740" y="32136"/>
                    </a:lnTo>
                    <a:lnTo>
                      <a:pt x="19785" y="32136"/>
                    </a:lnTo>
                    <a:cubicBezTo>
                      <a:pt x="26206" y="32136"/>
                      <a:pt x="29035" y="31525"/>
                      <a:pt x="31022" y="29690"/>
                    </a:cubicBezTo>
                    <a:cubicBezTo>
                      <a:pt x="32857" y="28008"/>
                      <a:pt x="33927" y="25333"/>
                      <a:pt x="33927" y="22199"/>
                    </a:cubicBezTo>
                    <a:cubicBezTo>
                      <a:pt x="33927" y="17612"/>
                      <a:pt x="32092" y="14401"/>
                      <a:pt x="28576" y="13102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6D07BBB-8096-3D18-97F0-BEC6890BEBE2}"/>
                  </a:ext>
                </a:extLst>
              </p:cNvPr>
              <p:cNvSpPr/>
              <p:nvPr/>
            </p:nvSpPr>
            <p:spPr>
              <a:xfrm>
                <a:off x="1648598" y="945124"/>
                <a:ext cx="53526" cy="75754"/>
              </a:xfrm>
              <a:custGeom>
                <a:avLst/>
                <a:gdLst>
                  <a:gd name="connsiteX0" fmla="*/ 52426 w 53526"/>
                  <a:gd name="connsiteY0" fmla="*/ 61796 h 75754"/>
                  <a:gd name="connsiteX1" fmla="*/ 27124 w 53526"/>
                  <a:gd name="connsiteY1" fmla="*/ 75785 h 75754"/>
                  <a:gd name="connsiteX2" fmla="*/ 3274 w 53526"/>
                  <a:gd name="connsiteY2" fmla="*/ 65847 h 75754"/>
                  <a:gd name="connsiteX3" fmla="*/ 63 w 53526"/>
                  <a:gd name="connsiteY3" fmla="*/ 51858 h 75754"/>
                  <a:gd name="connsiteX4" fmla="*/ 63 w 53526"/>
                  <a:gd name="connsiteY4" fmla="*/ 30 h 75754"/>
                  <a:gd name="connsiteX5" fmla="*/ 15352 w 53526"/>
                  <a:gd name="connsiteY5" fmla="*/ 30 h 75754"/>
                  <a:gd name="connsiteX6" fmla="*/ 15352 w 53526"/>
                  <a:gd name="connsiteY6" fmla="*/ 48954 h 75754"/>
                  <a:gd name="connsiteX7" fmla="*/ 16651 w 53526"/>
                  <a:gd name="connsiteY7" fmla="*/ 57821 h 75754"/>
                  <a:gd name="connsiteX8" fmla="*/ 26818 w 53526"/>
                  <a:gd name="connsiteY8" fmla="*/ 62943 h 75754"/>
                  <a:gd name="connsiteX9" fmla="*/ 38131 w 53526"/>
                  <a:gd name="connsiteY9" fmla="*/ 54305 h 75754"/>
                  <a:gd name="connsiteX10" fmla="*/ 38361 w 53526"/>
                  <a:gd name="connsiteY10" fmla="*/ 47654 h 75754"/>
                  <a:gd name="connsiteX11" fmla="*/ 38361 w 53526"/>
                  <a:gd name="connsiteY11" fmla="*/ 30 h 75754"/>
                  <a:gd name="connsiteX12" fmla="*/ 53573 w 53526"/>
                  <a:gd name="connsiteY12" fmla="*/ 30 h 75754"/>
                  <a:gd name="connsiteX13" fmla="*/ 53573 w 53526"/>
                  <a:gd name="connsiteY13" fmla="*/ 50177 h 75754"/>
                  <a:gd name="connsiteX14" fmla="*/ 52426 w 53526"/>
                  <a:gd name="connsiteY14" fmla="*/ 61796 h 7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526" h="75754">
                    <a:moveTo>
                      <a:pt x="52426" y="61796"/>
                    </a:moveTo>
                    <a:cubicBezTo>
                      <a:pt x="50515" y="67682"/>
                      <a:pt x="43253" y="75785"/>
                      <a:pt x="27124" y="75785"/>
                    </a:cubicBezTo>
                    <a:cubicBezTo>
                      <a:pt x="15810" y="75785"/>
                      <a:pt x="7402" y="72345"/>
                      <a:pt x="3274" y="65847"/>
                    </a:cubicBezTo>
                    <a:cubicBezTo>
                      <a:pt x="827" y="62025"/>
                      <a:pt x="63" y="58968"/>
                      <a:pt x="63" y="51858"/>
                    </a:cubicBezTo>
                    <a:lnTo>
                      <a:pt x="63" y="30"/>
                    </a:lnTo>
                    <a:lnTo>
                      <a:pt x="15352" y="30"/>
                    </a:lnTo>
                    <a:lnTo>
                      <a:pt x="15352" y="48954"/>
                    </a:lnTo>
                    <a:cubicBezTo>
                      <a:pt x="15352" y="53540"/>
                      <a:pt x="15810" y="56216"/>
                      <a:pt x="16651" y="57821"/>
                    </a:cubicBezTo>
                    <a:cubicBezTo>
                      <a:pt x="18333" y="61108"/>
                      <a:pt x="21926" y="62943"/>
                      <a:pt x="26818" y="62943"/>
                    </a:cubicBezTo>
                    <a:cubicBezTo>
                      <a:pt x="33316" y="62943"/>
                      <a:pt x="37520" y="59732"/>
                      <a:pt x="38131" y="54305"/>
                    </a:cubicBezTo>
                    <a:cubicBezTo>
                      <a:pt x="38361" y="52699"/>
                      <a:pt x="38361" y="51629"/>
                      <a:pt x="38361" y="47654"/>
                    </a:cubicBezTo>
                    <a:lnTo>
                      <a:pt x="38361" y="30"/>
                    </a:lnTo>
                    <a:lnTo>
                      <a:pt x="53573" y="30"/>
                    </a:lnTo>
                    <a:lnTo>
                      <a:pt x="53573" y="50177"/>
                    </a:lnTo>
                    <a:cubicBezTo>
                      <a:pt x="53649" y="57209"/>
                      <a:pt x="53496" y="58585"/>
                      <a:pt x="52426" y="61796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D875D77-B6A1-851B-6CEC-FD6D1647B03C}"/>
                  </a:ext>
                </a:extLst>
              </p:cNvPr>
              <p:cNvSpPr/>
              <p:nvPr/>
            </p:nvSpPr>
            <p:spPr>
              <a:xfrm>
                <a:off x="1711587" y="945124"/>
                <a:ext cx="53662" cy="74455"/>
              </a:xfrm>
              <a:custGeom>
                <a:avLst/>
                <a:gdLst>
                  <a:gd name="connsiteX0" fmla="*/ 51203 w 53662"/>
                  <a:gd name="connsiteY0" fmla="*/ 12490 h 74455"/>
                  <a:gd name="connsiteX1" fmla="*/ 33392 w 53662"/>
                  <a:gd name="connsiteY1" fmla="*/ 12490 h 74455"/>
                  <a:gd name="connsiteX2" fmla="*/ 33392 w 53662"/>
                  <a:gd name="connsiteY2" fmla="*/ 74485 h 74455"/>
                  <a:gd name="connsiteX3" fmla="*/ 18256 w 53662"/>
                  <a:gd name="connsiteY3" fmla="*/ 74485 h 74455"/>
                  <a:gd name="connsiteX4" fmla="*/ 18256 w 53662"/>
                  <a:gd name="connsiteY4" fmla="*/ 12490 h 74455"/>
                  <a:gd name="connsiteX5" fmla="*/ 63 w 53662"/>
                  <a:gd name="connsiteY5" fmla="*/ 12490 h 74455"/>
                  <a:gd name="connsiteX6" fmla="*/ 63 w 53662"/>
                  <a:gd name="connsiteY6" fmla="*/ 30 h 74455"/>
                  <a:gd name="connsiteX7" fmla="*/ 53726 w 53662"/>
                  <a:gd name="connsiteY7" fmla="*/ 30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662" h="74455">
                    <a:moveTo>
                      <a:pt x="51203" y="12490"/>
                    </a:moveTo>
                    <a:lnTo>
                      <a:pt x="33392" y="12490"/>
                    </a:lnTo>
                    <a:lnTo>
                      <a:pt x="33392" y="74485"/>
                    </a:lnTo>
                    <a:lnTo>
                      <a:pt x="18256" y="74485"/>
                    </a:lnTo>
                    <a:lnTo>
                      <a:pt x="18256" y="12490"/>
                    </a:lnTo>
                    <a:lnTo>
                      <a:pt x="63" y="12490"/>
                    </a:lnTo>
                    <a:lnTo>
                      <a:pt x="63" y="30"/>
                    </a:lnTo>
                    <a:lnTo>
                      <a:pt x="53726" y="30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92C7DCB-FCCE-514B-6EE2-BD4C1E0FBB46}"/>
                  </a:ext>
                </a:extLst>
              </p:cNvPr>
              <p:cNvSpPr/>
              <p:nvPr/>
            </p:nvSpPr>
            <p:spPr>
              <a:xfrm>
                <a:off x="1767314" y="943901"/>
                <a:ext cx="58096" cy="76519"/>
              </a:xfrm>
              <a:custGeom>
                <a:avLst/>
                <a:gdLst>
                  <a:gd name="connsiteX0" fmla="*/ 33392 w 58096"/>
                  <a:gd name="connsiteY0" fmla="*/ 76549 h 76519"/>
                  <a:gd name="connsiteX1" fmla="*/ 8013 w 58096"/>
                  <a:gd name="connsiteY1" fmla="*/ 65159 h 76519"/>
                  <a:gd name="connsiteX2" fmla="*/ 63 w 58096"/>
                  <a:gd name="connsiteY2" fmla="*/ 39169 h 76519"/>
                  <a:gd name="connsiteX3" fmla="*/ 15581 w 58096"/>
                  <a:gd name="connsiteY3" fmla="*/ 5305 h 76519"/>
                  <a:gd name="connsiteX4" fmla="*/ 33698 w 58096"/>
                  <a:gd name="connsiteY4" fmla="*/ 30 h 76519"/>
                  <a:gd name="connsiteX5" fmla="*/ 57395 w 58096"/>
                  <a:gd name="connsiteY5" fmla="*/ 8592 h 76519"/>
                  <a:gd name="connsiteX6" fmla="*/ 49445 w 58096"/>
                  <a:gd name="connsiteY6" fmla="*/ 17918 h 76519"/>
                  <a:gd name="connsiteX7" fmla="*/ 33927 w 58096"/>
                  <a:gd name="connsiteY7" fmla="*/ 12108 h 76519"/>
                  <a:gd name="connsiteX8" fmla="*/ 23225 w 58096"/>
                  <a:gd name="connsiteY8" fmla="*/ 15854 h 76519"/>
                  <a:gd name="connsiteX9" fmla="*/ 16880 w 58096"/>
                  <a:gd name="connsiteY9" fmla="*/ 39857 h 76519"/>
                  <a:gd name="connsiteX10" fmla="*/ 22461 w 58096"/>
                  <a:gd name="connsiteY10" fmla="*/ 61031 h 76519"/>
                  <a:gd name="connsiteX11" fmla="*/ 34156 w 58096"/>
                  <a:gd name="connsiteY11" fmla="*/ 65236 h 76519"/>
                  <a:gd name="connsiteX12" fmla="*/ 42642 w 58096"/>
                  <a:gd name="connsiteY12" fmla="*/ 63401 h 76519"/>
                  <a:gd name="connsiteX13" fmla="*/ 42642 w 58096"/>
                  <a:gd name="connsiteY13" fmla="*/ 46507 h 76519"/>
                  <a:gd name="connsiteX14" fmla="*/ 31252 w 58096"/>
                  <a:gd name="connsiteY14" fmla="*/ 46507 h 76519"/>
                  <a:gd name="connsiteX15" fmla="*/ 29341 w 58096"/>
                  <a:gd name="connsiteY15" fmla="*/ 34277 h 76519"/>
                  <a:gd name="connsiteX16" fmla="*/ 58159 w 58096"/>
                  <a:gd name="connsiteY16" fmla="*/ 34277 h 76519"/>
                  <a:gd name="connsiteX17" fmla="*/ 58159 w 58096"/>
                  <a:gd name="connsiteY17" fmla="*/ 69822 h 76519"/>
                  <a:gd name="connsiteX18" fmla="*/ 33392 w 58096"/>
                  <a:gd name="connsiteY18" fmla="*/ 76549 h 76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096" h="76519">
                    <a:moveTo>
                      <a:pt x="33392" y="76549"/>
                    </a:moveTo>
                    <a:cubicBezTo>
                      <a:pt x="22231" y="76549"/>
                      <a:pt x="13976" y="72880"/>
                      <a:pt x="8013" y="65159"/>
                    </a:cubicBezTo>
                    <a:cubicBezTo>
                      <a:pt x="2586" y="58203"/>
                      <a:pt x="63" y="50253"/>
                      <a:pt x="63" y="39169"/>
                    </a:cubicBezTo>
                    <a:cubicBezTo>
                      <a:pt x="63" y="23422"/>
                      <a:pt x="5185" y="12261"/>
                      <a:pt x="15581" y="5305"/>
                    </a:cubicBezTo>
                    <a:cubicBezTo>
                      <a:pt x="21008" y="1636"/>
                      <a:pt x="26589" y="30"/>
                      <a:pt x="33698" y="30"/>
                    </a:cubicBezTo>
                    <a:cubicBezTo>
                      <a:pt x="42718" y="30"/>
                      <a:pt x="50821" y="2935"/>
                      <a:pt x="57395" y="8592"/>
                    </a:cubicBezTo>
                    <a:lnTo>
                      <a:pt x="49445" y="17918"/>
                    </a:lnTo>
                    <a:cubicBezTo>
                      <a:pt x="44629" y="13943"/>
                      <a:pt x="39584" y="12108"/>
                      <a:pt x="33927" y="12108"/>
                    </a:cubicBezTo>
                    <a:cubicBezTo>
                      <a:pt x="29570" y="12108"/>
                      <a:pt x="25824" y="13408"/>
                      <a:pt x="23225" y="15854"/>
                    </a:cubicBezTo>
                    <a:cubicBezTo>
                      <a:pt x="18180" y="20670"/>
                      <a:pt x="16880" y="28696"/>
                      <a:pt x="16880" y="39857"/>
                    </a:cubicBezTo>
                    <a:cubicBezTo>
                      <a:pt x="16880" y="50482"/>
                      <a:pt x="18715" y="57286"/>
                      <a:pt x="22461" y="61031"/>
                    </a:cubicBezTo>
                    <a:cubicBezTo>
                      <a:pt x="25213" y="63707"/>
                      <a:pt x="29341" y="65236"/>
                      <a:pt x="34156" y="65236"/>
                    </a:cubicBezTo>
                    <a:cubicBezTo>
                      <a:pt x="37443" y="65236"/>
                      <a:pt x="40119" y="64701"/>
                      <a:pt x="42642" y="63401"/>
                    </a:cubicBezTo>
                    <a:lnTo>
                      <a:pt x="42642" y="46507"/>
                    </a:lnTo>
                    <a:lnTo>
                      <a:pt x="31252" y="46507"/>
                    </a:lnTo>
                    <a:lnTo>
                      <a:pt x="29341" y="34277"/>
                    </a:lnTo>
                    <a:lnTo>
                      <a:pt x="58159" y="34277"/>
                    </a:lnTo>
                    <a:lnTo>
                      <a:pt x="58159" y="69822"/>
                    </a:lnTo>
                    <a:cubicBezTo>
                      <a:pt x="50515" y="74409"/>
                      <a:pt x="42106" y="76549"/>
                      <a:pt x="33392" y="76549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5D7C852-B096-7806-D428-478DCDD410F6}"/>
                  </a:ext>
                </a:extLst>
              </p:cNvPr>
              <p:cNvSpPr/>
              <p:nvPr/>
            </p:nvSpPr>
            <p:spPr>
              <a:xfrm>
                <a:off x="1838176" y="945124"/>
                <a:ext cx="43342" cy="74531"/>
              </a:xfrm>
              <a:custGeom>
                <a:avLst/>
                <a:gdLst>
                  <a:gd name="connsiteX0" fmla="*/ 63 w 43342"/>
                  <a:gd name="connsiteY0" fmla="*/ 74485 h 74531"/>
                  <a:gd name="connsiteX1" fmla="*/ 63 w 43342"/>
                  <a:gd name="connsiteY1" fmla="*/ 30 h 74531"/>
                  <a:gd name="connsiteX2" fmla="*/ 42489 w 43342"/>
                  <a:gd name="connsiteY2" fmla="*/ 30 h 74531"/>
                  <a:gd name="connsiteX3" fmla="*/ 40578 w 43342"/>
                  <a:gd name="connsiteY3" fmla="*/ 12261 h 74531"/>
                  <a:gd name="connsiteX4" fmla="*/ 15275 w 43342"/>
                  <a:gd name="connsiteY4" fmla="*/ 12261 h 74531"/>
                  <a:gd name="connsiteX5" fmla="*/ 15275 w 43342"/>
                  <a:gd name="connsiteY5" fmla="*/ 29537 h 74531"/>
                  <a:gd name="connsiteX6" fmla="*/ 36373 w 43342"/>
                  <a:gd name="connsiteY6" fmla="*/ 29537 h 74531"/>
                  <a:gd name="connsiteX7" fmla="*/ 36373 w 43342"/>
                  <a:gd name="connsiteY7" fmla="*/ 41768 h 74531"/>
                  <a:gd name="connsiteX8" fmla="*/ 15275 w 43342"/>
                  <a:gd name="connsiteY8" fmla="*/ 41768 h 74531"/>
                  <a:gd name="connsiteX9" fmla="*/ 15275 w 43342"/>
                  <a:gd name="connsiteY9" fmla="*/ 61719 h 74531"/>
                  <a:gd name="connsiteX10" fmla="*/ 43406 w 43342"/>
                  <a:gd name="connsiteY10" fmla="*/ 61719 h 74531"/>
                  <a:gd name="connsiteX11" fmla="*/ 43406 w 43342"/>
                  <a:gd name="connsiteY11" fmla="*/ 74562 h 74531"/>
                  <a:gd name="connsiteX12" fmla="*/ 63 w 43342"/>
                  <a:gd name="connsiteY12" fmla="*/ 74562 h 74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342" h="74531">
                    <a:moveTo>
                      <a:pt x="63" y="74485"/>
                    </a:moveTo>
                    <a:lnTo>
                      <a:pt x="63" y="30"/>
                    </a:lnTo>
                    <a:lnTo>
                      <a:pt x="42489" y="30"/>
                    </a:lnTo>
                    <a:lnTo>
                      <a:pt x="40578" y="12261"/>
                    </a:lnTo>
                    <a:lnTo>
                      <a:pt x="15275" y="12261"/>
                    </a:lnTo>
                    <a:lnTo>
                      <a:pt x="15275" y="29537"/>
                    </a:lnTo>
                    <a:lnTo>
                      <a:pt x="36373" y="29537"/>
                    </a:lnTo>
                    <a:lnTo>
                      <a:pt x="36373" y="41768"/>
                    </a:lnTo>
                    <a:lnTo>
                      <a:pt x="15275" y="41768"/>
                    </a:lnTo>
                    <a:lnTo>
                      <a:pt x="15275" y="61719"/>
                    </a:lnTo>
                    <a:lnTo>
                      <a:pt x="43406" y="61719"/>
                    </a:lnTo>
                    <a:lnTo>
                      <a:pt x="43406" y="74562"/>
                    </a:lnTo>
                    <a:lnTo>
                      <a:pt x="63" y="74562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EABC3FA-DFCB-696F-D111-6D25702B843B}"/>
                  </a:ext>
                </a:extLst>
              </p:cNvPr>
              <p:cNvSpPr/>
              <p:nvPr/>
            </p:nvSpPr>
            <p:spPr>
              <a:xfrm>
                <a:off x="1892221" y="945124"/>
                <a:ext cx="54044" cy="74455"/>
              </a:xfrm>
              <a:custGeom>
                <a:avLst/>
                <a:gdLst>
                  <a:gd name="connsiteX0" fmla="*/ 36373 w 54044"/>
                  <a:gd name="connsiteY0" fmla="*/ 74485 h 74455"/>
                  <a:gd name="connsiteX1" fmla="*/ 29417 w 54044"/>
                  <a:gd name="connsiteY1" fmla="*/ 62255 h 74455"/>
                  <a:gd name="connsiteX2" fmla="*/ 17110 w 54044"/>
                  <a:gd name="connsiteY2" fmla="*/ 44061 h 74455"/>
                  <a:gd name="connsiteX3" fmla="*/ 14740 w 54044"/>
                  <a:gd name="connsiteY3" fmla="*/ 43450 h 74455"/>
                  <a:gd name="connsiteX4" fmla="*/ 14740 w 54044"/>
                  <a:gd name="connsiteY4" fmla="*/ 74485 h 74455"/>
                  <a:gd name="connsiteX5" fmla="*/ 63 w 54044"/>
                  <a:gd name="connsiteY5" fmla="*/ 74485 h 74455"/>
                  <a:gd name="connsiteX6" fmla="*/ 63 w 54044"/>
                  <a:gd name="connsiteY6" fmla="*/ 30 h 74455"/>
                  <a:gd name="connsiteX7" fmla="*/ 27812 w 54044"/>
                  <a:gd name="connsiteY7" fmla="*/ 30 h 74455"/>
                  <a:gd name="connsiteX8" fmla="*/ 49674 w 54044"/>
                  <a:gd name="connsiteY8" fmla="*/ 21893 h 74455"/>
                  <a:gd name="connsiteX9" fmla="*/ 33086 w 54044"/>
                  <a:gd name="connsiteY9" fmla="*/ 42456 h 74455"/>
                  <a:gd name="connsiteX10" fmla="*/ 36220 w 54044"/>
                  <a:gd name="connsiteY10" fmla="*/ 45590 h 74455"/>
                  <a:gd name="connsiteX11" fmla="*/ 54108 w 54044"/>
                  <a:gd name="connsiteY11" fmla="*/ 74485 h 74455"/>
                  <a:gd name="connsiteX12" fmla="*/ 28500 w 54044"/>
                  <a:gd name="connsiteY12" fmla="*/ 13102 h 74455"/>
                  <a:gd name="connsiteX13" fmla="*/ 20015 w 54044"/>
                  <a:gd name="connsiteY13" fmla="*/ 12032 h 74455"/>
                  <a:gd name="connsiteX14" fmla="*/ 14664 w 54044"/>
                  <a:gd name="connsiteY14" fmla="*/ 12032 h 74455"/>
                  <a:gd name="connsiteX15" fmla="*/ 14664 w 54044"/>
                  <a:gd name="connsiteY15" fmla="*/ 32136 h 74455"/>
                  <a:gd name="connsiteX16" fmla="*/ 19709 w 54044"/>
                  <a:gd name="connsiteY16" fmla="*/ 32136 h 74455"/>
                  <a:gd name="connsiteX17" fmla="*/ 30946 w 54044"/>
                  <a:gd name="connsiteY17" fmla="*/ 29690 h 74455"/>
                  <a:gd name="connsiteX18" fmla="*/ 33851 w 54044"/>
                  <a:gd name="connsiteY18" fmla="*/ 22199 h 74455"/>
                  <a:gd name="connsiteX19" fmla="*/ 28500 w 54044"/>
                  <a:gd name="connsiteY19" fmla="*/ 13102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54044" h="74455">
                    <a:moveTo>
                      <a:pt x="36373" y="74485"/>
                    </a:moveTo>
                    <a:cubicBezTo>
                      <a:pt x="33468" y="69593"/>
                      <a:pt x="32322" y="67529"/>
                      <a:pt x="29417" y="62255"/>
                    </a:cubicBezTo>
                    <a:cubicBezTo>
                      <a:pt x="22002" y="48877"/>
                      <a:pt x="19785" y="45208"/>
                      <a:pt x="17110" y="44061"/>
                    </a:cubicBezTo>
                    <a:cubicBezTo>
                      <a:pt x="16345" y="43755"/>
                      <a:pt x="15734" y="43526"/>
                      <a:pt x="14740" y="43450"/>
                    </a:cubicBezTo>
                    <a:lnTo>
                      <a:pt x="14740" y="74485"/>
                    </a:lnTo>
                    <a:lnTo>
                      <a:pt x="63" y="74485"/>
                    </a:lnTo>
                    <a:lnTo>
                      <a:pt x="63" y="30"/>
                    </a:lnTo>
                    <a:lnTo>
                      <a:pt x="27812" y="30"/>
                    </a:lnTo>
                    <a:cubicBezTo>
                      <a:pt x="40960" y="30"/>
                      <a:pt x="49674" y="8821"/>
                      <a:pt x="49674" y="21893"/>
                    </a:cubicBezTo>
                    <a:cubicBezTo>
                      <a:pt x="49674" y="33053"/>
                      <a:pt x="42259" y="42227"/>
                      <a:pt x="33086" y="42456"/>
                    </a:cubicBezTo>
                    <a:cubicBezTo>
                      <a:pt x="34615" y="43603"/>
                      <a:pt x="35227" y="44291"/>
                      <a:pt x="36220" y="45590"/>
                    </a:cubicBezTo>
                    <a:cubicBezTo>
                      <a:pt x="40042" y="50406"/>
                      <a:pt x="51432" y="69822"/>
                      <a:pt x="54108" y="74485"/>
                    </a:cubicBezTo>
                    <a:close/>
                    <a:moveTo>
                      <a:pt x="28500" y="13102"/>
                    </a:moveTo>
                    <a:cubicBezTo>
                      <a:pt x="26818" y="12490"/>
                      <a:pt x="23684" y="12032"/>
                      <a:pt x="20015" y="12032"/>
                    </a:cubicBezTo>
                    <a:lnTo>
                      <a:pt x="14664" y="12032"/>
                    </a:lnTo>
                    <a:lnTo>
                      <a:pt x="14664" y="32136"/>
                    </a:lnTo>
                    <a:lnTo>
                      <a:pt x="19709" y="32136"/>
                    </a:lnTo>
                    <a:cubicBezTo>
                      <a:pt x="26130" y="32136"/>
                      <a:pt x="28958" y="31525"/>
                      <a:pt x="30946" y="29690"/>
                    </a:cubicBezTo>
                    <a:cubicBezTo>
                      <a:pt x="32780" y="28008"/>
                      <a:pt x="33851" y="25333"/>
                      <a:pt x="33851" y="22199"/>
                    </a:cubicBezTo>
                    <a:cubicBezTo>
                      <a:pt x="33851" y="17612"/>
                      <a:pt x="32092" y="14401"/>
                      <a:pt x="28500" y="13102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01534E2-5D83-1D4B-5032-76E711EFDCAF}"/>
                  </a:ext>
                </a:extLst>
              </p:cNvPr>
              <p:cNvSpPr/>
              <p:nvPr/>
            </p:nvSpPr>
            <p:spPr>
              <a:xfrm>
                <a:off x="1951464" y="942984"/>
                <a:ext cx="56185" cy="78200"/>
              </a:xfrm>
              <a:custGeom>
                <a:avLst/>
                <a:gdLst>
                  <a:gd name="connsiteX0" fmla="*/ 25442 w 56185"/>
                  <a:gd name="connsiteY0" fmla="*/ 78231 h 78200"/>
                  <a:gd name="connsiteX1" fmla="*/ 63 w 56185"/>
                  <a:gd name="connsiteY1" fmla="*/ 71504 h 78200"/>
                  <a:gd name="connsiteX2" fmla="*/ 5643 w 56185"/>
                  <a:gd name="connsiteY2" fmla="*/ 59808 h 78200"/>
                  <a:gd name="connsiteX3" fmla="*/ 26130 w 56185"/>
                  <a:gd name="connsiteY3" fmla="*/ 65771 h 78200"/>
                  <a:gd name="connsiteX4" fmla="*/ 39202 w 56185"/>
                  <a:gd name="connsiteY4" fmla="*/ 55604 h 78200"/>
                  <a:gd name="connsiteX5" fmla="*/ 29493 w 56185"/>
                  <a:gd name="connsiteY5" fmla="*/ 45972 h 78200"/>
                  <a:gd name="connsiteX6" fmla="*/ 21238 w 56185"/>
                  <a:gd name="connsiteY6" fmla="*/ 43755 h 78200"/>
                  <a:gd name="connsiteX7" fmla="*/ 6561 w 56185"/>
                  <a:gd name="connsiteY7" fmla="*/ 34353 h 78200"/>
                  <a:gd name="connsiteX8" fmla="*/ 3426 w 56185"/>
                  <a:gd name="connsiteY8" fmla="*/ 23039 h 78200"/>
                  <a:gd name="connsiteX9" fmla="*/ 30105 w 56185"/>
                  <a:gd name="connsiteY9" fmla="*/ 30 h 78200"/>
                  <a:gd name="connsiteX10" fmla="*/ 54949 w 56185"/>
                  <a:gd name="connsiteY10" fmla="*/ 7522 h 78200"/>
                  <a:gd name="connsiteX11" fmla="*/ 47916 w 56185"/>
                  <a:gd name="connsiteY11" fmla="*/ 18224 h 78200"/>
                  <a:gd name="connsiteX12" fmla="*/ 30564 w 56185"/>
                  <a:gd name="connsiteY12" fmla="*/ 12567 h 78200"/>
                  <a:gd name="connsiteX13" fmla="*/ 20167 w 56185"/>
                  <a:gd name="connsiteY13" fmla="*/ 21128 h 78200"/>
                  <a:gd name="connsiteX14" fmla="*/ 28423 w 56185"/>
                  <a:gd name="connsiteY14" fmla="*/ 28620 h 78200"/>
                  <a:gd name="connsiteX15" fmla="*/ 37443 w 56185"/>
                  <a:gd name="connsiteY15" fmla="*/ 31066 h 78200"/>
                  <a:gd name="connsiteX16" fmla="*/ 56248 w 56185"/>
                  <a:gd name="connsiteY16" fmla="*/ 53234 h 78200"/>
                  <a:gd name="connsiteX17" fmla="*/ 25442 w 56185"/>
                  <a:gd name="connsiteY17" fmla="*/ 78231 h 78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185" h="78200">
                    <a:moveTo>
                      <a:pt x="25442" y="78231"/>
                    </a:moveTo>
                    <a:cubicBezTo>
                      <a:pt x="16957" y="78231"/>
                      <a:pt x="7554" y="75785"/>
                      <a:pt x="63" y="71504"/>
                    </a:cubicBezTo>
                    <a:lnTo>
                      <a:pt x="5643" y="59808"/>
                    </a:lnTo>
                    <a:cubicBezTo>
                      <a:pt x="12600" y="63478"/>
                      <a:pt x="18562" y="65771"/>
                      <a:pt x="26130" y="65771"/>
                    </a:cubicBezTo>
                    <a:cubicBezTo>
                      <a:pt x="34692" y="65771"/>
                      <a:pt x="39202" y="62255"/>
                      <a:pt x="39202" y="55604"/>
                    </a:cubicBezTo>
                    <a:cubicBezTo>
                      <a:pt x="39202" y="50788"/>
                      <a:pt x="36067" y="47807"/>
                      <a:pt x="29493" y="45972"/>
                    </a:cubicBezTo>
                    <a:lnTo>
                      <a:pt x="21238" y="43755"/>
                    </a:lnTo>
                    <a:cubicBezTo>
                      <a:pt x="13823" y="41691"/>
                      <a:pt x="9236" y="38863"/>
                      <a:pt x="6561" y="34353"/>
                    </a:cubicBezTo>
                    <a:cubicBezTo>
                      <a:pt x="4497" y="31066"/>
                      <a:pt x="3426" y="27167"/>
                      <a:pt x="3426" y="23039"/>
                    </a:cubicBezTo>
                    <a:cubicBezTo>
                      <a:pt x="3426" y="9433"/>
                      <a:pt x="14358" y="30"/>
                      <a:pt x="30105" y="30"/>
                    </a:cubicBezTo>
                    <a:cubicBezTo>
                      <a:pt x="39202" y="30"/>
                      <a:pt x="48451" y="2782"/>
                      <a:pt x="54949" y="7522"/>
                    </a:cubicBezTo>
                    <a:lnTo>
                      <a:pt x="47916" y="18224"/>
                    </a:lnTo>
                    <a:cubicBezTo>
                      <a:pt x="41189" y="14172"/>
                      <a:pt x="36144" y="12567"/>
                      <a:pt x="30564" y="12567"/>
                    </a:cubicBezTo>
                    <a:cubicBezTo>
                      <a:pt x="24448" y="12567"/>
                      <a:pt x="20167" y="16083"/>
                      <a:pt x="20167" y="21128"/>
                    </a:cubicBezTo>
                    <a:cubicBezTo>
                      <a:pt x="20167" y="24951"/>
                      <a:pt x="22231" y="26938"/>
                      <a:pt x="28423" y="28620"/>
                    </a:cubicBezTo>
                    <a:lnTo>
                      <a:pt x="37443" y="31066"/>
                    </a:lnTo>
                    <a:cubicBezTo>
                      <a:pt x="49674" y="34353"/>
                      <a:pt x="56248" y="42227"/>
                      <a:pt x="56248" y="53234"/>
                    </a:cubicBezTo>
                    <a:cubicBezTo>
                      <a:pt x="56172" y="68294"/>
                      <a:pt x="44018" y="78231"/>
                      <a:pt x="25442" y="78231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312938B-9588-5158-1A28-4B092A83280D}"/>
                  </a:ext>
                </a:extLst>
              </p:cNvPr>
              <p:cNvSpPr/>
              <p:nvPr/>
            </p:nvSpPr>
            <p:spPr>
              <a:xfrm>
                <a:off x="2041284" y="945124"/>
                <a:ext cx="51522" cy="74455"/>
              </a:xfrm>
              <a:custGeom>
                <a:avLst/>
                <a:gdLst>
                  <a:gd name="connsiteX0" fmla="*/ 36373 w 51522"/>
                  <a:gd name="connsiteY0" fmla="*/ 74485 h 74455"/>
                  <a:gd name="connsiteX1" fmla="*/ 36373 w 51522"/>
                  <a:gd name="connsiteY1" fmla="*/ 41309 h 74455"/>
                  <a:gd name="connsiteX2" fmla="*/ 14969 w 51522"/>
                  <a:gd name="connsiteY2" fmla="*/ 41309 h 74455"/>
                  <a:gd name="connsiteX3" fmla="*/ 14969 w 51522"/>
                  <a:gd name="connsiteY3" fmla="*/ 74485 h 74455"/>
                  <a:gd name="connsiteX4" fmla="*/ 63 w 51522"/>
                  <a:gd name="connsiteY4" fmla="*/ 74485 h 74455"/>
                  <a:gd name="connsiteX5" fmla="*/ 63 w 51522"/>
                  <a:gd name="connsiteY5" fmla="*/ 30 h 74455"/>
                  <a:gd name="connsiteX6" fmla="*/ 14969 w 51522"/>
                  <a:gd name="connsiteY6" fmla="*/ 30 h 74455"/>
                  <a:gd name="connsiteX7" fmla="*/ 14969 w 51522"/>
                  <a:gd name="connsiteY7" fmla="*/ 28926 h 74455"/>
                  <a:gd name="connsiteX8" fmla="*/ 36373 w 51522"/>
                  <a:gd name="connsiteY8" fmla="*/ 28926 h 74455"/>
                  <a:gd name="connsiteX9" fmla="*/ 36373 w 51522"/>
                  <a:gd name="connsiteY9" fmla="*/ 30 h 74455"/>
                  <a:gd name="connsiteX10" fmla="*/ 51585 w 51522"/>
                  <a:gd name="connsiteY10" fmla="*/ 30 h 74455"/>
                  <a:gd name="connsiteX11" fmla="*/ 51585 w 51522"/>
                  <a:gd name="connsiteY11" fmla="*/ 74409 h 74455"/>
                  <a:gd name="connsiteX12" fmla="*/ 36373 w 51522"/>
                  <a:gd name="connsiteY12" fmla="*/ 74409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522" h="74455">
                    <a:moveTo>
                      <a:pt x="36373" y="74485"/>
                    </a:moveTo>
                    <a:lnTo>
                      <a:pt x="36373" y="41309"/>
                    </a:lnTo>
                    <a:lnTo>
                      <a:pt x="14969" y="41309"/>
                    </a:lnTo>
                    <a:lnTo>
                      <a:pt x="14969" y="74485"/>
                    </a:lnTo>
                    <a:lnTo>
                      <a:pt x="63" y="74485"/>
                    </a:lnTo>
                    <a:lnTo>
                      <a:pt x="63" y="30"/>
                    </a:lnTo>
                    <a:lnTo>
                      <a:pt x="14969" y="30"/>
                    </a:lnTo>
                    <a:lnTo>
                      <a:pt x="14969" y="28926"/>
                    </a:lnTo>
                    <a:lnTo>
                      <a:pt x="36373" y="28926"/>
                    </a:lnTo>
                    <a:lnTo>
                      <a:pt x="36373" y="30"/>
                    </a:lnTo>
                    <a:lnTo>
                      <a:pt x="51585" y="30"/>
                    </a:lnTo>
                    <a:lnTo>
                      <a:pt x="51585" y="74409"/>
                    </a:lnTo>
                    <a:lnTo>
                      <a:pt x="36373" y="74409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F539696-3F90-F351-8D7E-679CF370CE6B}"/>
                  </a:ext>
                </a:extLst>
              </p:cNvPr>
              <p:cNvSpPr/>
              <p:nvPr/>
            </p:nvSpPr>
            <p:spPr>
              <a:xfrm>
                <a:off x="2104502" y="945124"/>
                <a:ext cx="43342" cy="74531"/>
              </a:xfrm>
              <a:custGeom>
                <a:avLst/>
                <a:gdLst>
                  <a:gd name="connsiteX0" fmla="*/ 63 w 43342"/>
                  <a:gd name="connsiteY0" fmla="*/ 74485 h 74531"/>
                  <a:gd name="connsiteX1" fmla="*/ 63 w 43342"/>
                  <a:gd name="connsiteY1" fmla="*/ 30 h 74531"/>
                  <a:gd name="connsiteX2" fmla="*/ 42489 w 43342"/>
                  <a:gd name="connsiteY2" fmla="*/ 30 h 74531"/>
                  <a:gd name="connsiteX3" fmla="*/ 40578 w 43342"/>
                  <a:gd name="connsiteY3" fmla="*/ 12261 h 74531"/>
                  <a:gd name="connsiteX4" fmla="*/ 15275 w 43342"/>
                  <a:gd name="connsiteY4" fmla="*/ 12261 h 74531"/>
                  <a:gd name="connsiteX5" fmla="*/ 15275 w 43342"/>
                  <a:gd name="connsiteY5" fmla="*/ 29537 h 74531"/>
                  <a:gd name="connsiteX6" fmla="*/ 36373 w 43342"/>
                  <a:gd name="connsiteY6" fmla="*/ 29537 h 74531"/>
                  <a:gd name="connsiteX7" fmla="*/ 36373 w 43342"/>
                  <a:gd name="connsiteY7" fmla="*/ 41768 h 74531"/>
                  <a:gd name="connsiteX8" fmla="*/ 15275 w 43342"/>
                  <a:gd name="connsiteY8" fmla="*/ 41768 h 74531"/>
                  <a:gd name="connsiteX9" fmla="*/ 15275 w 43342"/>
                  <a:gd name="connsiteY9" fmla="*/ 61719 h 74531"/>
                  <a:gd name="connsiteX10" fmla="*/ 43406 w 43342"/>
                  <a:gd name="connsiteY10" fmla="*/ 61719 h 74531"/>
                  <a:gd name="connsiteX11" fmla="*/ 43406 w 43342"/>
                  <a:gd name="connsiteY11" fmla="*/ 74562 h 74531"/>
                  <a:gd name="connsiteX12" fmla="*/ 63 w 43342"/>
                  <a:gd name="connsiteY12" fmla="*/ 74562 h 74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342" h="74531">
                    <a:moveTo>
                      <a:pt x="63" y="74485"/>
                    </a:moveTo>
                    <a:lnTo>
                      <a:pt x="63" y="30"/>
                    </a:lnTo>
                    <a:lnTo>
                      <a:pt x="42489" y="30"/>
                    </a:lnTo>
                    <a:lnTo>
                      <a:pt x="40578" y="12261"/>
                    </a:lnTo>
                    <a:lnTo>
                      <a:pt x="15275" y="12261"/>
                    </a:lnTo>
                    <a:lnTo>
                      <a:pt x="15275" y="29537"/>
                    </a:lnTo>
                    <a:lnTo>
                      <a:pt x="36373" y="29537"/>
                    </a:lnTo>
                    <a:lnTo>
                      <a:pt x="36373" y="41768"/>
                    </a:lnTo>
                    <a:lnTo>
                      <a:pt x="15275" y="41768"/>
                    </a:lnTo>
                    <a:lnTo>
                      <a:pt x="15275" y="61719"/>
                    </a:lnTo>
                    <a:lnTo>
                      <a:pt x="43406" y="61719"/>
                    </a:lnTo>
                    <a:lnTo>
                      <a:pt x="43406" y="74562"/>
                    </a:lnTo>
                    <a:lnTo>
                      <a:pt x="63" y="74562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F60C72D6-497C-91DD-81F9-FCB9C7163B92}"/>
                  </a:ext>
                </a:extLst>
              </p:cNvPr>
              <p:cNvSpPr/>
              <p:nvPr/>
            </p:nvSpPr>
            <p:spPr>
              <a:xfrm>
                <a:off x="2152355" y="944971"/>
                <a:ext cx="64058" cy="74608"/>
              </a:xfrm>
              <a:custGeom>
                <a:avLst/>
                <a:gdLst>
                  <a:gd name="connsiteX0" fmla="*/ 48069 w 64058"/>
                  <a:gd name="connsiteY0" fmla="*/ 74638 h 74608"/>
                  <a:gd name="connsiteX1" fmla="*/ 42794 w 64058"/>
                  <a:gd name="connsiteY1" fmla="*/ 56980 h 74608"/>
                  <a:gd name="connsiteX2" fmla="*/ 20932 w 64058"/>
                  <a:gd name="connsiteY2" fmla="*/ 56980 h 74608"/>
                  <a:gd name="connsiteX3" fmla="*/ 15657 w 64058"/>
                  <a:gd name="connsiteY3" fmla="*/ 74638 h 74608"/>
                  <a:gd name="connsiteX4" fmla="*/ 63 w 64058"/>
                  <a:gd name="connsiteY4" fmla="*/ 74638 h 74608"/>
                  <a:gd name="connsiteX5" fmla="*/ 24448 w 64058"/>
                  <a:gd name="connsiteY5" fmla="*/ 30 h 74608"/>
                  <a:gd name="connsiteX6" fmla="*/ 40654 w 64058"/>
                  <a:gd name="connsiteY6" fmla="*/ 30 h 74608"/>
                  <a:gd name="connsiteX7" fmla="*/ 64122 w 64058"/>
                  <a:gd name="connsiteY7" fmla="*/ 74638 h 74608"/>
                  <a:gd name="connsiteX8" fmla="*/ 35074 w 64058"/>
                  <a:gd name="connsiteY8" fmla="*/ 29537 h 74608"/>
                  <a:gd name="connsiteX9" fmla="*/ 32093 w 64058"/>
                  <a:gd name="connsiteY9" fmla="*/ 16389 h 74608"/>
                  <a:gd name="connsiteX10" fmla="*/ 28576 w 64058"/>
                  <a:gd name="connsiteY10" fmla="*/ 30760 h 74608"/>
                  <a:gd name="connsiteX11" fmla="*/ 24601 w 64058"/>
                  <a:gd name="connsiteY11" fmla="*/ 44596 h 74608"/>
                  <a:gd name="connsiteX12" fmla="*/ 39125 w 64058"/>
                  <a:gd name="connsiteY12" fmla="*/ 44596 h 74608"/>
                  <a:gd name="connsiteX13" fmla="*/ 35074 w 64058"/>
                  <a:gd name="connsiteY13" fmla="*/ 29537 h 7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4058" h="74608">
                    <a:moveTo>
                      <a:pt x="48069" y="74638"/>
                    </a:moveTo>
                    <a:lnTo>
                      <a:pt x="42794" y="56980"/>
                    </a:lnTo>
                    <a:lnTo>
                      <a:pt x="20932" y="56980"/>
                    </a:lnTo>
                    <a:lnTo>
                      <a:pt x="15657" y="74638"/>
                    </a:lnTo>
                    <a:lnTo>
                      <a:pt x="63" y="74638"/>
                    </a:lnTo>
                    <a:lnTo>
                      <a:pt x="24448" y="30"/>
                    </a:lnTo>
                    <a:lnTo>
                      <a:pt x="40654" y="30"/>
                    </a:lnTo>
                    <a:lnTo>
                      <a:pt x="64122" y="74638"/>
                    </a:lnTo>
                    <a:close/>
                    <a:moveTo>
                      <a:pt x="35074" y="29537"/>
                    </a:moveTo>
                    <a:lnTo>
                      <a:pt x="32093" y="16389"/>
                    </a:lnTo>
                    <a:cubicBezTo>
                      <a:pt x="31634" y="18071"/>
                      <a:pt x="29876" y="25791"/>
                      <a:pt x="28576" y="30760"/>
                    </a:cubicBezTo>
                    <a:cubicBezTo>
                      <a:pt x="27200" y="36111"/>
                      <a:pt x="26206" y="39628"/>
                      <a:pt x="24601" y="44596"/>
                    </a:cubicBezTo>
                    <a:lnTo>
                      <a:pt x="39125" y="44596"/>
                    </a:lnTo>
                    <a:cubicBezTo>
                      <a:pt x="38590" y="42915"/>
                      <a:pt x="36297" y="34659"/>
                      <a:pt x="35074" y="29537"/>
                    </a:cubicBez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D361F4D-7D6A-CD30-09E3-D64F49BB7517}"/>
                  </a:ext>
                </a:extLst>
              </p:cNvPr>
              <p:cNvSpPr/>
              <p:nvPr/>
            </p:nvSpPr>
            <p:spPr>
              <a:xfrm>
                <a:off x="2222988" y="945124"/>
                <a:ext cx="41967" cy="74455"/>
              </a:xfrm>
              <a:custGeom>
                <a:avLst/>
                <a:gdLst>
                  <a:gd name="connsiteX0" fmla="*/ 39355 w 41967"/>
                  <a:gd name="connsiteY0" fmla="*/ 74485 h 74455"/>
                  <a:gd name="connsiteX1" fmla="*/ 63 w 41967"/>
                  <a:gd name="connsiteY1" fmla="*/ 74485 h 74455"/>
                  <a:gd name="connsiteX2" fmla="*/ 63 w 41967"/>
                  <a:gd name="connsiteY2" fmla="*/ 30 h 74455"/>
                  <a:gd name="connsiteX3" fmla="*/ 15352 w 41967"/>
                  <a:gd name="connsiteY3" fmla="*/ 30 h 74455"/>
                  <a:gd name="connsiteX4" fmla="*/ 15352 w 41967"/>
                  <a:gd name="connsiteY4" fmla="*/ 62025 h 74455"/>
                  <a:gd name="connsiteX5" fmla="*/ 42030 w 41967"/>
                  <a:gd name="connsiteY5" fmla="*/ 62025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967" h="74455">
                    <a:moveTo>
                      <a:pt x="39355" y="74485"/>
                    </a:moveTo>
                    <a:lnTo>
                      <a:pt x="63" y="74485"/>
                    </a:lnTo>
                    <a:lnTo>
                      <a:pt x="63" y="30"/>
                    </a:lnTo>
                    <a:lnTo>
                      <a:pt x="15352" y="30"/>
                    </a:lnTo>
                    <a:lnTo>
                      <a:pt x="15352" y="62025"/>
                    </a:lnTo>
                    <a:lnTo>
                      <a:pt x="42030" y="62025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2D41C19-CFB5-FA2C-6511-71E321A68C41}"/>
                  </a:ext>
                </a:extLst>
              </p:cNvPr>
              <p:cNvSpPr/>
              <p:nvPr/>
            </p:nvSpPr>
            <p:spPr>
              <a:xfrm>
                <a:off x="2258993" y="945124"/>
                <a:ext cx="53662" cy="74455"/>
              </a:xfrm>
              <a:custGeom>
                <a:avLst/>
                <a:gdLst>
                  <a:gd name="connsiteX0" fmla="*/ 51280 w 53662"/>
                  <a:gd name="connsiteY0" fmla="*/ 12490 h 74455"/>
                  <a:gd name="connsiteX1" fmla="*/ 33468 w 53662"/>
                  <a:gd name="connsiteY1" fmla="*/ 12490 h 74455"/>
                  <a:gd name="connsiteX2" fmla="*/ 33468 w 53662"/>
                  <a:gd name="connsiteY2" fmla="*/ 74485 h 74455"/>
                  <a:gd name="connsiteX3" fmla="*/ 18256 w 53662"/>
                  <a:gd name="connsiteY3" fmla="*/ 74485 h 74455"/>
                  <a:gd name="connsiteX4" fmla="*/ 18256 w 53662"/>
                  <a:gd name="connsiteY4" fmla="*/ 12490 h 74455"/>
                  <a:gd name="connsiteX5" fmla="*/ 63 w 53662"/>
                  <a:gd name="connsiteY5" fmla="*/ 12490 h 74455"/>
                  <a:gd name="connsiteX6" fmla="*/ 63 w 53662"/>
                  <a:gd name="connsiteY6" fmla="*/ 30 h 74455"/>
                  <a:gd name="connsiteX7" fmla="*/ 53726 w 53662"/>
                  <a:gd name="connsiteY7" fmla="*/ 30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662" h="74455">
                    <a:moveTo>
                      <a:pt x="51280" y="12490"/>
                    </a:moveTo>
                    <a:lnTo>
                      <a:pt x="33468" y="12490"/>
                    </a:lnTo>
                    <a:lnTo>
                      <a:pt x="33468" y="74485"/>
                    </a:lnTo>
                    <a:lnTo>
                      <a:pt x="18256" y="74485"/>
                    </a:lnTo>
                    <a:lnTo>
                      <a:pt x="18256" y="12490"/>
                    </a:lnTo>
                    <a:lnTo>
                      <a:pt x="63" y="12490"/>
                    </a:lnTo>
                    <a:lnTo>
                      <a:pt x="63" y="30"/>
                    </a:lnTo>
                    <a:lnTo>
                      <a:pt x="53726" y="30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5B55AB7-3524-7F71-8485-AA194471D895}"/>
                  </a:ext>
                </a:extLst>
              </p:cNvPr>
              <p:cNvSpPr/>
              <p:nvPr/>
            </p:nvSpPr>
            <p:spPr>
              <a:xfrm>
                <a:off x="2320147" y="945124"/>
                <a:ext cx="51522" cy="74455"/>
              </a:xfrm>
              <a:custGeom>
                <a:avLst/>
                <a:gdLst>
                  <a:gd name="connsiteX0" fmla="*/ 36373 w 51522"/>
                  <a:gd name="connsiteY0" fmla="*/ 74485 h 74455"/>
                  <a:gd name="connsiteX1" fmla="*/ 36373 w 51522"/>
                  <a:gd name="connsiteY1" fmla="*/ 41309 h 74455"/>
                  <a:gd name="connsiteX2" fmla="*/ 14969 w 51522"/>
                  <a:gd name="connsiteY2" fmla="*/ 41309 h 74455"/>
                  <a:gd name="connsiteX3" fmla="*/ 14969 w 51522"/>
                  <a:gd name="connsiteY3" fmla="*/ 74485 h 74455"/>
                  <a:gd name="connsiteX4" fmla="*/ 63 w 51522"/>
                  <a:gd name="connsiteY4" fmla="*/ 74485 h 74455"/>
                  <a:gd name="connsiteX5" fmla="*/ 63 w 51522"/>
                  <a:gd name="connsiteY5" fmla="*/ 30 h 74455"/>
                  <a:gd name="connsiteX6" fmla="*/ 14969 w 51522"/>
                  <a:gd name="connsiteY6" fmla="*/ 30 h 74455"/>
                  <a:gd name="connsiteX7" fmla="*/ 14969 w 51522"/>
                  <a:gd name="connsiteY7" fmla="*/ 28926 h 74455"/>
                  <a:gd name="connsiteX8" fmla="*/ 36373 w 51522"/>
                  <a:gd name="connsiteY8" fmla="*/ 28926 h 74455"/>
                  <a:gd name="connsiteX9" fmla="*/ 36373 w 51522"/>
                  <a:gd name="connsiteY9" fmla="*/ 30 h 74455"/>
                  <a:gd name="connsiteX10" fmla="*/ 51585 w 51522"/>
                  <a:gd name="connsiteY10" fmla="*/ 30 h 74455"/>
                  <a:gd name="connsiteX11" fmla="*/ 51585 w 51522"/>
                  <a:gd name="connsiteY11" fmla="*/ 74409 h 74455"/>
                  <a:gd name="connsiteX12" fmla="*/ 36373 w 51522"/>
                  <a:gd name="connsiteY12" fmla="*/ 74409 h 74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522" h="74455">
                    <a:moveTo>
                      <a:pt x="36373" y="74485"/>
                    </a:moveTo>
                    <a:lnTo>
                      <a:pt x="36373" y="41309"/>
                    </a:lnTo>
                    <a:lnTo>
                      <a:pt x="14969" y="41309"/>
                    </a:lnTo>
                    <a:lnTo>
                      <a:pt x="14969" y="74485"/>
                    </a:lnTo>
                    <a:lnTo>
                      <a:pt x="63" y="74485"/>
                    </a:lnTo>
                    <a:lnTo>
                      <a:pt x="63" y="30"/>
                    </a:lnTo>
                    <a:lnTo>
                      <a:pt x="14969" y="30"/>
                    </a:lnTo>
                    <a:lnTo>
                      <a:pt x="14969" y="28926"/>
                    </a:lnTo>
                    <a:lnTo>
                      <a:pt x="36373" y="28926"/>
                    </a:lnTo>
                    <a:lnTo>
                      <a:pt x="36373" y="30"/>
                    </a:lnTo>
                    <a:lnTo>
                      <a:pt x="51585" y="30"/>
                    </a:lnTo>
                    <a:lnTo>
                      <a:pt x="51585" y="74409"/>
                    </a:lnTo>
                    <a:lnTo>
                      <a:pt x="36373" y="74409"/>
                    </a:lnTo>
                    <a:close/>
                  </a:path>
                </a:pathLst>
              </a:custGeom>
              <a:solidFill>
                <a:srgbClr val="CC0033"/>
              </a:solidFill>
              <a:ln w="762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ranklin Gothic Book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82" name="Picture 2" descr="Image result for rutgers robert wood johnson medical school">
            <a:extLst>
              <a:ext uri="{FF2B5EF4-FFF2-40B4-BE49-F238E27FC236}">
                <a16:creationId xmlns:a16="http://schemas.microsoft.com/office/drawing/2014/main" id="{EEBB657A-6EA4-E799-3279-A7F3DEF29D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8" r="12025"/>
          <a:stretch/>
        </p:blipFill>
        <p:spPr bwMode="auto">
          <a:xfrm>
            <a:off x="8559715" y="0"/>
            <a:ext cx="6914611" cy="6858000"/>
          </a:xfrm>
          <a:prstGeom prst="roundRect">
            <a:avLst>
              <a:gd name="adj" fmla="val 11778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29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99EFB-F6F6-824D-A4B8-E54412AA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302B-BAFB-7944-A5EF-6F741E80E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Approximately 30% of ischemic strokes fit into “undetermined” etiology </a:t>
            </a:r>
          </a:p>
          <a:p>
            <a:r>
              <a:rPr lang="en-US" dirty="0"/>
              <a:t>For these patients, especially those without traditional vascular risk factors, it is crucial to investigate for the rarer causes of stroke</a:t>
            </a:r>
          </a:p>
        </p:txBody>
      </p:sp>
    </p:spTree>
    <p:extLst>
      <p:ext uri="{BB962C8B-B14F-4D97-AF65-F5344CB8AC3E}">
        <p14:creationId xmlns:p14="http://schemas.microsoft.com/office/powerpoint/2010/main" val="2353912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99EFB-F6F6-824D-A4B8-E54412AA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C302B-BAFB-7944-A5EF-6F741E80E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APLS-related stroke is a manifestation of a prothrombotic autoimmune state; the mechanism is arterial </a:t>
            </a:r>
            <a:r>
              <a:rPr lang="en-US" b="1" dirty="0"/>
              <a:t>thrombosis</a:t>
            </a:r>
          </a:p>
          <a:p>
            <a:r>
              <a:rPr lang="en-US" dirty="0"/>
              <a:t>3 antibodies (lupus anticoagulant, anti-cardiolipin, beta2-glycoprotein)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842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8DCD-0D40-E94D-9CC7-2C2988513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check for APLS?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19BB2-4904-7246-8B17-DBCBC87C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aPL</a:t>
            </a:r>
            <a:r>
              <a:rPr lang="en-US" dirty="0"/>
              <a:t> antibodies are found in a meaningful minority of ischemic stroke patients, especially younger patients</a:t>
            </a:r>
          </a:p>
          <a:p>
            <a:r>
              <a:rPr lang="en-US" dirty="0"/>
              <a:t> ~13% of APS patients present with stroke as the </a:t>
            </a:r>
            <a:r>
              <a:rPr lang="en-US" b="1" u="sng" dirty="0"/>
              <a:t>first</a:t>
            </a:r>
            <a:r>
              <a:rPr lang="en-US" dirty="0"/>
              <a:t> manifestation of disease.</a:t>
            </a:r>
          </a:p>
          <a:p>
            <a:r>
              <a:rPr lang="en-US" dirty="0"/>
              <a:t>Identification can change management </a:t>
            </a:r>
          </a:p>
        </p:txBody>
      </p:sp>
    </p:spTree>
    <p:extLst>
      <p:ext uri="{BB962C8B-B14F-4D97-AF65-F5344CB8AC3E}">
        <p14:creationId xmlns:p14="http://schemas.microsoft.com/office/powerpoint/2010/main" val="1406985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E384-FF8D-374D-8A63-826654571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BD490-C886-1448-A3C1-7058B3AA6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patients meeting APS criteria after stroke, the </a:t>
            </a:r>
            <a:r>
              <a:rPr lang="en-US" b="1" dirty="0"/>
              <a:t>AHA/ASA </a:t>
            </a:r>
            <a:r>
              <a:rPr lang="en-US" dirty="0"/>
              <a:t>states: "the available evidence favors anticoagulation with VKA compared with aspirin to reduce recurrent arterial thromboses.”</a:t>
            </a:r>
          </a:p>
          <a:p>
            <a:r>
              <a:rPr lang="en-US" b="1" dirty="0"/>
              <a:t>EULAR: </a:t>
            </a:r>
            <a:r>
              <a:rPr lang="en-US" dirty="0"/>
              <a:t>In patients with definite APS and first arterial thrombosis: Treatment with VKA is recommended over treatment with LDA only.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4576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68E37-D48B-9D4C-B4CF-B8C2A1BCB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947" y="2660171"/>
            <a:ext cx="4634948" cy="1384162"/>
          </a:xfrm>
        </p:spPr>
        <p:txBody>
          <a:bodyPr/>
          <a:lstStyle/>
          <a:p>
            <a:r>
              <a:rPr lang="en-US" dirty="0"/>
              <a:t>Diagnostic Criteria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F33C5-7FFC-BE45-AA9E-5D124E4A2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722" y="-5964"/>
            <a:ext cx="5499652" cy="688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78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CBD6C-0541-E449-B111-AA76F58C0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1C738E-955B-994A-B8E7-72DB2258A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1443542"/>
            <a:ext cx="93472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15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D0866-5E3F-B640-BA73-98CBFD1C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B0916-38E8-4043-A1CB-9AC8E5F99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TRAPS (2021): VKA vs rivaroxaban, terminated early due to increased thrombotic events in DOAC *</a:t>
            </a:r>
            <a:r>
              <a:rPr lang="en-US" b="1" dirty="0"/>
              <a:t>triple positive patients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ORDI-ROS (2019): VKA vs rivaroxaban, recurrent strokes exclusively in rivaroxaban group </a:t>
            </a:r>
            <a:r>
              <a:rPr lang="en-US" b="1" dirty="0"/>
              <a:t>*60% triple positive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200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36F5-4C1F-DE4D-BF62-7C76746D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45" y="193964"/>
            <a:ext cx="7391400" cy="909052"/>
          </a:xfrm>
        </p:spPr>
        <p:txBody>
          <a:bodyPr/>
          <a:lstStyle/>
          <a:p>
            <a:r>
              <a:rPr lang="en-US" dirty="0"/>
              <a:t>“But it’s just ONE antibody”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47744B-8510-3540-BE17-47EEE3B7C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1021" y="922906"/>
            <a:ext cx="6018493" cy="572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75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9CEF3-A028-3840-897A-A10D809D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F1857-5F2D-514A-B68E-AAF7DFDF9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Prospective cohort study within WARSS (warfarin vs aspirin)</a:t>
            </a:r>
          </a:p>
          <a:p>
            <a:r>
              <a:rPr lang="en-US" dirty="0"/>
              <a:t>1770 patients underwent </a:t>
            </a:r>
            <a:r>
              <a:rPr lang="en-US" dirty="0" err="1"/>
              <a:t>aPL</a:t>
            </a:r>
            <a:r>
              <a:rPr lang="en-US" dirty="0"/>
              <a:t> antibody testing; 41% positive, 59% negative</a:t>
            </a:r>
          </a:p>
          <a:p>
            <a:r>
              <a:rPr lang="en-US" dirty="0"/>
              <a:t>No difference in thrombo-occlusive events</a:t>
            </a:r>
          </a:p>
          <a:p>
            <a:r>
              <a:rPr lang="en-US" b="1" dirty="0"/>
              <a:t>Only underwent </a:t>
            </a:r>
            <a:r>
              <a:rPr lang="en-US" b="1" i="1" u="sng" dirty="0"/>
              <a:t>one </a:t>
            </a:r>
            <a:r>
              <a:rPr lang="en-US" b="1" dirty="0"/>
              <a:t>laboratory test</a:t>
            </a:r>
          </a:p>
        </p:txBody>
      </p:sp>
    </p:spTree>
    <p:extLst>
      <p:ext uri="{BB962C8B-B14F-4D97-AF65-F5344CB8AC3E}">
        <p14:creationId xmlns:p14="http://schemas.microsoft.com/office/powerpoint/2010/main" val="2509296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B6228-927F-FC4B-9468-3CDB1EAF0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C5452-477D-F84E-A944-5D9934EBA7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88 y/o male with </a:t>
            </a:r>
            <a:r>
              <a:rPr lang="en-US" dirty="0" err="1"/>
              <a:t>hx</a:t>
            </a:r>
            <a:r>
              <a:rPr lang="en-US" dirty="0"/>
              <a:t> of multiple vascular risk factors presented with L facial droop. Confirmed to have embolic appearing R PCA territory stroke.</a:t>
            </a:r>
          </a:p>
          <a:p>
            <a:r>
              <a:rPr lang="en-US" dirty="0"/>
              <a:t>Workup:</a:t>
            </a:r>
          </a:p>
          <a:p>
            <a:pPr lvl="1"/>
            <a:r>
              <a:rPr lang="en-US" dirty="0"/>
              <a:t>TEE: no LA thrombus or valvular abnormalities</a:t>
            </a:r>
          </a:p>
          <a:p>
            <a:pPr lvl="1"/>
            <a:r>
              <a:rPr lang="en-US" dirty="0"/>
              <a:t>CT CAP: R renal mass (present since 2017); D-dimer 620</a:t>
            </a:r>
          </a:p>
          <a:p>
            <a:pPr lvl="1"/>
            <a:r>
              <a:rPr lang="en-US" dirty="0"/>
              <a:t>APLS labs: </a:t>
            </a:r>
            <a:r>
              <a:rPr lang="en-US" b="1" dirty="0"/>
              <a:t>cardiolipin IgG 16 (upper limit of normal 14), beta2 glycoprotein IgA &gt; 150, </a:t>
            </a:r>
            <a:r>
              <a:rPr lang="en-US" dirty="0"/>
              <a:t>rest of antibodies </a:t>
            </a:r>
            <a:r>
              <a:rPr lang="en-US" dirty="0" err="1"/>
              <a:t>wnl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852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48E64-EC3C-C843-9A67-13DC4F4A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C6725-B282-CC45-ADDF-A50B0F951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Loop recorder placed &amp; discharged on ASA </a:t>
            </a:r>
          </a:p>
          <a:p>
            <a:r>
              <a:rPr lang="en-US" dirty="0"/>
              <a:t>Approximately 2 months later transferred back to hospital from rehab with R hemiparesis + dysarthria in setting of acute L corona radiata infarct </a:t>
            </a:r>
          </a:p>
          <a:p>
            <a:r>
              <a:rPr lang="en-US" dirty="0"/>
              <a:t>Loop recorder interrogated; no episodes of </a:t>
            </a:r>
            <a:r>
              <a:rPr lang="en-US" dirty="0" err="1"/>
              <a:t>Afib</a:t>
            </a:r>
            <a:r>
              <a:rPr lang="en-US" dirty="0"/>
              <a:t> </a:t>
            </a:r>
          </a:p>
          <a:p>
            <a:r>
              <a:rPr lang="en-US" b="1" dirty="0"/>
              <a:t>Repeat APLS labs:</a:t>
            </a:r>
          </a:p>
          <a:p>
            <a:pPr lvl="1"/>
            <a:r>
              <a:rPr lang="en-US" b="1" dirty="0"/>
              <a:t>Cardiolipin IgG 40, IgM 19, beta2 glycoprotein IgA &gt; 150</a:t>
            </a:r>
            <a:r>
              <a:rPr lang="en-US" dirty="0"/>
              <a:t>; rest </a:t>
            </a:r>
            <a:r>
              <a:rPr lang="en-US" dirty="0" err="1"/>
              <a:t>wnl</a:t>
            </a:r>
            <a:endParaRPr lang="en-US" dirty="0"/>
          </a:p>
          <a:p>
            <a:pPr marL="457200" lvl="1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6795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9486-9369-1244-9748-1BB43DD74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44DAE-3935-674A-8519-0C4CF9C11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patients with undetermined cause of stroke, send APLS antibody profile</a:t>
            </a:r>
          </a:p>
          <a:p>
            <a:r>
              <a:rPr lang="en-US" dirty="0"/>
              <a:t>If positive, anti-coagulate</a:t>
            </a:r>
          </a:p>
          <a:p>
            <a:r>
              <a:rPr lang="en-US" b="1" dirty="0"/>
              <a:t>Repeat labs in 12 weeks to determine next steps</a:t>
            </a:r>
          </a:p>
        </p:txBody>
      </p:sp>
    </p:spTree>
    <p:extLst>
      <p:ext uri="{BB962C8B-B14F-4D97-AF65-F5344CB8AC3E}">
        <p14:creationId xmlns:p14="http://schemas.microsoft.com/office/powerpoint/2010/main" val="3370113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180E-B75B-FF44-BECF-BBFBD763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26C6-9902-5D4E-80E9-01A26AD1B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aPL</a:t>
            </a:r>
            <a:r>
              <a:rPr lang="en-US" dirty="0"/>
              <a:t> associated stroke is mechanistically thrombotic</a:t>
            </a:r>
          </a:p>
          <a:p>
            <a:r>
              <a:rPr lang="en-US" dirty="0"/>
              <a:t>Both AHA/ASA and EULAR favor anticoagulation in guidelines for secondary stroke prevention, but lacking adequate data for all antibody profiles</a:t>
            </a:r>
          </a:p>
          <a:p>
            <a:r>
              <a:rPr lang="en-US" dirty="0"/>
              <a:t>The possible high recurrent stroke risk potentially outweighs relatively low bleeding risk on short-term AC</a:t>
            </a:r>
          </a:p>
        </p:txBody>
      </p:sp>
    </p:spTree>
    <p:extLst>
      <p:ext uri="{BB962C8B-B14F-4D97-AF65-F5344CB8AC3E}">
        <p14:creationId xmlns:p14="http://schemas.microsoft.com/office/powerpoint/2010/main" val="2784207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69FA-431E-0740-B803-5017E264A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5E9C6-571E-554D-9E73-4B7CE9118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Chighizola</a:t>
            </a:r>
            <a:r>
              <a:rPr lang="en-US" dirty="0"/>
              <a:t> CB, </a:t>
            </a:r>
            <a:r>
              <a:rPr lang="en-US" dirty="0" err="1"/>
              <a:t>Ubiali</a:t>
            </a:r>
            <a:r>
              <a:rPr lang="en-US" dirty="0"/>
              <a:t> T, </a:t>
            </a:r>
            <a:r>
              <a:rPr lang="en-US" dirty="0" err="1"/>
              <a:t>Meroni</a:t>
            </a:r>
            <a:r>
              <a:rPr lang="en-US" dirty="0"/>
              <a:t> PL. Treatment of Thrombotic Antiphospholipid Syndrome: The Rationale of Current Management—An Insight into Future Approaches. J Immunol Res. 2014;2014:951424.</a:t>
            </a:r>
          </a:p>
          <a:p>
            <a:r>
              <a:rPr lang="en-US" dirty="0" err="1"/>
              <a:t>Crossette-Thambiah</a:t>
            </a:r>
            <a:r>
              <a:rPr lang="en-US" dirty="0"/>
              <a:t> C, </a:t>
            </a:r>
            <a:r>
              <a:rPr lang="en-US" dirty="0" err="1"/>
              <a:t>Rajakaruna</a:t>
            </a:r>
            <a:r>
              <a:rPr lang="en-US" dirty="0"/>
              <a:t> I, </a:t>
            </a:r>
            <a:r>
              <a:rPr lang="en-US" dirty="0" err="1"/>
              <a:t>Odho</a:t>
            </a:r>
            <a:r>
              <a:rPr lang="en-US" dirty="0"/>
              <a:t> Z, et al. Anticoagulation, Recurrent Thrombosis, and Major Bleeding in Antiphospholipid Syndrome: UK Multicenter Observational Study. Blood Adv. 2026.</a:t>
            </a:r>
          </a:p>
          <a:p>
            <a:r>
              <a:rPr lang="en-US" dirty="0" err="1"/>
              <a:t>Khairani</a:t>
            </a:r>
            <a:r>
              <a:rPr lang="en-US" dirty="0"/>
              <a:t> CD, </a:t>
            </a:r>
            <a:r>
              <a:rPr lang="en-US" dirty="0" err="1"/>
              <a:t>Bejjani</a:t>
            </a:r>
            <a:r>
              <a:rPr lang="en-US" dirty="0"/>
              <a:t> A, Piazza G, et al. Direct Oral Anticoagulants vs Vitamin K Antagonists in Patients With Antiphospholipid Syndromes: Meta-Analysis of Randomized Trials. J Am Coll </a:t>
            </a:r>
            <a:r>
              <a:rPr lang="en-US" dirty="0" err="1"/>
              <a:t>Cardiol</a:t>
            </a:r>
            <a:r>
              <a:rPr lang="en-US" dirty="0"/>
              <a:t>. </a:t>
            </a:r>
            <a:r>
              <a:rPr lang="en-US"/>
              <a:t>2023;81(1):16-30.</a:t>
            </a:r>
            <a:endParaRPr lang="en-US" dirty="0"/>
          </a:p>
          <a:p>
            <a:r>
              <a:rPr lang="en-US" dirty="0"/>
              <a:t>Levine SR, Brey RL, Tilley BC, et al; APASS Investigators. Antiphospholipid Antibodies and Subsequent Thrombo-occlusive Events in Patients With Ischemic Stroke. JAMA. 2004;291(5):576-584. doi:10.1001/jama.291.5.576. PMID: 14762036.</a:t>
            </a:r>
          </a:p>
          <a:p>
            <a:r>
              <a:rPr lang="en-US" dirty="0"/>
              <a:t>Lim W, Crowther MA, </a:t>
            </a:r>
            <a:r>
              <a:rPr lang="en-US" dirty="0" err="1"/>
              <a:t>Eikelboom</a:t>
            </a:r>
            <a:r>
              <a:rPr lang="en-US" dirty="0"/>
              <a:t> JW. Management of Antiphospholipid Antibody Syndrome: A Systematic Review. JAMA. 2006;295(9):1050-1057.</a:t>
            </a:r>
          </a:p>
          <a:p>
            <a:r>
              <a:rPr lang="en-US" dirty="0"/>
              <a:t>Okuma H, Kitagawa Y, Yasuda T, </a:t>
            </a:r>
            <a:r>
              <a:rPr lang="en-US" dirty="0" err="1"/>
              <a:t>Tokuoka</a:t>
            </a:r>
            <a:r>
              <a:rPr lang="en-US" dirty="0"/>
              <a:t> K, Takagi S. Comparison Between Single Antiplatelet Therapy and Combination of Antiplatelet and Anticoagulation Therapy for Secondary Prevention in Ischemic Stroke Patients With Antiphospholipid Syndrome. </a:t>
            </a:r>
            <a:r>
              <a:rPr lang="en-US" dirty="0" err="1"/>
              <a:t>Int</a:t>
            </a:r>
            <a:r>
              <a:rPr lang="en-US" dirty="0"/>
              <a:t> J Med Sci. 2009;7(1):15-18. doi:10.7150/ijms.7.15. PMID: 20046231.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106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20739</TotalTime>
  <Words>892</Words>
  <Application>Microsoft Macintosh PowerPoint</Application>
  <PresentationFormat>Widescreen</PresentationFormat>
  <Paragraphs>66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ＭＳ Ｐゴシック</vt:lpstr>
      <vt:lpstr>Arial</vt:lpstr>
      <vt:lpstr>Calibri</vt:lpstr>
      <vt:lpstr>Calibri Light</vt:lpstr>
      <vt:lpstr>Franklin Gothic Book</vt:lpstr>
      <vt:lpstr>Franklin Gothic Demi</vt:lpstr>
      <vt:lpstr>Franklin Gothic Demi Cond</vt:lpstr>
      <vt:lpstr>Segoe UI</vt:lpstr>
      <vt:lpstr>Office Theme</vt:lpstr>
      <vt:lpstr>PowerPoint Presentation</vt:lpstr>
      <vt:lpstr>Background</vt:lpstr>
      <vt:lpstr>Background</vt:lpstr>
      <vt:lpstr>Why check for APLS?</vt:lpstr>
      <vt:lpstr>Guidelines</vt:lpstr>
      <vt:lpstr>Diagnostic Criteria</vt:lpstr>
      <vt:lpstr>Evidence</vt:lpstr>
      <vt:lpstr>Evidence</vt:lpstr>
      <vt:lpstr>“But it’s just ONE antibody”</vt:lpstr>
      <vt:lpstr>APASS</vt:lpstr>
      <vt:lpstr>Case</vt:lpstr>
      <vt:lpstr>Case</vt:lpstr>
      <vt:lpstr>Proposed Approach</vt:lpstr>
      <vt:lpstr>Conclusion</vt:lpstr>
      <vt:lpstr>References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Mahon</dc:creator>
  <cp:lastModifiedBy>Danielle Mahon</cp:lastModifiedBy>
  <cp:revision>47</cp:revision>
  <dcterms:created xsi:type="dcterms:W3CDTF">2026-08-20T00:29:21Z</dcterms:created>
  <dcterms:modified xsi:type="dcterms:W3CDTF">2026-09-14T16:42:04Z</dcterms:modified>
</cp:coreProperties>
</file>