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0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13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14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0"/>
  </p:notesMasterIdLst>
  <p:sldIdLst>
    <p:sldId id="256" r:id="rId2"/>
    <p:sldId id="257" r:id="rId3"/>
    <p:sldId id="258" r:id="rId4"/>
    <p:sldId id="472" r:id="rId5"/>
    <p:sldId id="417" r:id="rId6"/>
    <p:sldId id="451" r:id="rId7"/>
    <p:sldId id="466" r:id="rId8"/>
    <p:sldId id="425" r:id="rId9"/>
    <p:sldId id="467" r:id="rId10"/>
    <p:sldId id="429" r:id="rId11"/>
    <p:sldId id="428" r:id="rId12"/>
    <p:sldId id="259" r:id="rId13"/>
    <p:sldId id="473" r:id="rId14"/>
    <p:sldId id="474" r:id="rId15"/>
    <p:sldId id="468" r:id="rId16"/>
    <p:sldId id="476" r:id="rId17"/>
    <p:sldId id="475" r:id="rId18"/>
    <p:sldId id="469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3730"/>
    <p:restoredTop sz="94570"/>
  </p:normalViewPr>
  <p:slideViewPr>
    <p:cSldViewPr snapToGrid="0">
      <p:cViewPr varScale="1">
        <p:scale>
          <a:sx n="122" d="100"/>
          <a:sy n="122" d="100"/>
        </p:scale>
        <p:origin x="224" y="2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eterson-Cole, Javicia" userId="b5184f4d-78f5-436f-9a18-709d2e410841" providerId="ADAL" clId="{A6BF5D06-4060-4AEF-88D3-462B38E3CA64}"/>
    <pc:docChg chg="custSel addSld delSld modSld">
      <pc:chgData name="Peterson-Cole, Javicia" userId="b5184f4d-78f5-436f-9a18-709d2e410841" providerId="ADAL" clId="{A6BF5D06-4060-4AEF-88D3-462B38E3CA64}" dt="2026-08-28T16:06:25.811" v="1810" actId="20577"/>
      <pc:docMkLst>
        <pc:docMk/>
      </pc:docMkLst>
      <pc:sldChg chg="modSp mod modNotesTx">
        <pc:chgData name="Peterson-Cole, Javicia" userId="b5184f4d-78f5-436f-9a18-709d2e410841" providerId="ADAL" clId="{A6BF5D06-4060-4AEF-88D3-462B38E3CA64}" dt="2026-08-28T16:06:25.811" v="1810" actId="20577"/>
        <pc:sldMkLst>
          <pc:docMk/>
          <pc:sldMk cId="4072084478" sldId="262"/>
        </pc:sldMkLst>
        <pc:spChg chg="mod">
          <ac:chgData name="Peterson-Cole, Javicia" userId="b5184f4d-78f5-436f-9a18-709d2e410841" providerId="ADAL" clId="{A6BF5D06-4060-4AEF-88D3-462B38E3CA64}" dt="2026-08-28T15:55:40.596" v="1329" actId="20577"/>
          <ac:spMkLst>
            <pc:docMk/>
            <pc:sldMk cId="4072084478" sldId="262"/>
            <ac:spMk id="2" creationId="{95B423DC-C1CB-09C2-995B-3219A76FF5BA}"/>
          </ac:spMkLst>
        </pc:spChg>
        <pc:spChg chg="mod">
          <ac:chgData name="Peterson-Cole, Javicia" userId="b5184f4d-78f5-436f-9a18-709d2e410841" providerId="ADAL" clId="{A6BF5D06-4060-4AEF-88D3-462B38E3CA64}" dt="2026-08-28T16:04:50.651" v="1768" actId="20577"/>
          <ac:spMkLst>
            <pc:docMk/>
            <pc:sldMk cId="4072084478" sldId="262"/>
            <ac:spMk id="3" creationId="{870686DC-3667-C48B-0E01-9544B0A04916}"/>
          </ac:spMkLst>
        </pc:spChg>
      </pc:sldChg>
      <pc:sldChg chg="modSp new del mod">
        <pc:chgData name="Peterson-Cole, Javicia" userId="b5184f4d-78f5-436f-9a18-709d2e410841" providerId="ADAL" clId="{A6BF5D06-4060-4AEF-88D3-462B38E3CA64}" dt="2026-08-28T13:40:02.232" v="57" actId="2696"/>
        <pc:sldMkLst>
          <pc:docMk/>
          <pc:sldMk cId="3334128274" sldId="264"/>
        </pc:sldMkLst>
        <pc:spChg chg="mod">
          <ac:chgData name="Peterson-Cole, Javicia" userId="b5184f4d-78f5-436f-9a18-709d2e410841" providerId="ADAL" clId="{A6BF5D06-4060-4AEF-88D3-462B38E3CA64}" dt="2026-08-28T13:05:15.660" v="21" actId="20577"/>
          <ac:spMkLst>
            <pc:docMk/>
            <pc:sldMk cId="3334128274" sldId="264"/>
            <ac:spMk id="2" creationId="{E2FDFF6D-0AC6-447B-904F-56286FE4FE1E}"/>
          </ac:spMkLst>
        </pc:spChg>
        <pc:spChg chg="mod">
          <ac:chgData name="Peterson-Cole, Javicia" userId="b5184f4d-78f5-436f-9a18-709d2e410841" providerId="ADAL" clId="{A6BF5D06-4060-4AEF-88D3-462B38E3CA64}" dt="2026-08-28T13:05:25.174" v="39" actId="20577"/>
          <ac:spMkLst>
            <pc:docMk/>
            <pc:sldMk cId="3334128274" sldId="264"/>
            <ac:spMk id="3" creationId="{A5538D59-6ED5-4CC5-BD07-95494E5530E0}"/>
          </ac:spMkLst>
        </pc:spChg>
      </pc:sldChg>
      <pc:sldChg chg="modSp mod modNotesTx">
        <pc:chgData name="Peterson-Cole, Javicia" userId="b5184f4d-78f5-436f-9a18-709d2e410841" providerId="ADAL" clId="{A6BF5D06-4060-4AEF-88D3-462B38E3CA64}" dt="2026-08-28T13:25:55.876" v="56" actId="20577"/>
        <pc:sldMkLst>
          <pc:docMk/>
          <pc:sldMk cId="0" sldId="417"/>
        </pc:sldMkLst>
        <pc:spChg chg="mod">
          <ac:chgData name="Peterson-Cole, Javicia" userId="b5184f4d-78f5-436f-9a18-709d2e410841" providerId="ADAL" clId="{A6BF5D06-4060-4AEF-88D3-462B38E3CA64}" dt="2026-08-28T13:25:55.876" v="56" actId="20577"/>
          <ac:spMkLst>
            <pc:docMk/>
            <pc:sldMk cId="0" sldId="417"/>
            <ac:spMk id="12291" creationId="{F4F74E24-A9C2-49C5-A23E-2D3EBF454825}"/>
          </ac:spMkLst>
        </pc:spChg>
      </pc:sldChg>
      <pc:sldChg chg="modSp mod modNotesTx">
        <pc:chgData name="Peterson-Cole, Javicia" userId="b5184f4d-78f5-436f-9a18-709d2e410841" providerId="ADAL" clId="{A6BF5D06-4060-4AEF-88D3-462B38E3CA64}" dt="2026-08-28T13:41:15.635" v="145" actId="20577"/>
        <pc:sldMkLst>
          <pc:docMk/>
          <pc:sldMk cId="0" sldId="425"/>
        </pc:sldMkLst>
        <pc:picChg chg="mod">
          <ac:chgData name="Peterson-Cole, Javicia" userId="b5184f4d-78f5-436f-9a18-709d2e410841" providerId="ADAL" clId="{A6BF5D06-4060-4AEF-88D3-462B38E3CA64}" dt="2026-08-28T13:23:12.846" v="40" actId="1076"/>
          <ac:picMkLst>
            <pc:docMk/>
            <pc:sldMk cId="0" sldId="425"/>
            <ac:picMk id="15365" creationId="{5C4F2E62-23AB-42A4-BD76-FEC5C56FA696}"/>
          </ac:picMkLst>
        </pc:picChg>
      </pc:sldChg>
      <pc:sldChg chg="addSp modSp new mod modNotesTx">
        <pc:chgData name="Peterson-Cole, Javicia" userId="b5184f4d-78f5-436f-9a18-709d2e410841" providerId="ADAL" clId="{A6BF5D06-4060-4AEF-88D3-462B38E3CA64}" dt="2026-08-28T16:03:04.758" v="1633" actId="20577"/>
        <pc:sldMkLst>
          <pc:docMk/>
          <pc:sldMk cId="3952793987" sldId="450"/>
        </pc:sldMkLst>
        <pc:spChg chg="mod">
          <ac:chgData name="Peterson-Cole, Javicia" userId="b5184f4d-78f5-436f-9a18-709d2e410841" providerId="ADAL" clId="{A6BF5D06-4060-4AEF-88D3-462B38E3CA64}" dt="2026-08-28T15:19:33.741" v="197" actId="20577"/>
          <ac:spMkLst>
            <pc:docMk/>
            <pc:sldMk cId="3952793987" sldId="450"/>
            <ac:spMk id="2" creationId="{09F11618-CCAD-4A33-932C-871C5993C90F}"/>
          </ac:spMkLst>
        </pc:spChg>
        <pc:spChg chg="add mod">
          <ac:chgData name="Peterson-Cole, Javicia" userId="b5184f4d-78f5-436f-9a18-709d2e410841" providerId="ADAL" clId="{A6BF5D06-4060-4AEF-88D3-462B38E3CA64}" dt="2026-08-28T15:46:50.581" v="1166" actId="20577"/>
          <ac:spMkLst>
            <pc:docMk/>
            <pc:sldMk cId="3952793987" sldId="450"/>
            <ac:spMk id="3" creationId="{85ADD447-EDCF-4118-81A5-AE3A9D60D252}"/>
          </ac:spMkLst>
        </pc:sp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10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1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1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1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1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AA363A7-5E9B-4D1C-B948-48062C3A0CEB}" type="doc">
      <dgm:prSet loTypeId="urn:microsoft.com/office/officeart/2005/8/layout/vProcess5" loCatId="process" qsTypeId="urn:microsoft.com/office/officeart/2005/8/quickstyle/simple1#16" qsCatId="simple" csTypeId="urn:microsoft.com/office/officeart/2005/8/colors/accent1_2#10" csCatId="accent1" phldr="1"/>
      <dgm:spPr/>
      <dgm:t>
        <a:bodyPr/>
        <a:lstStyle/>
        <a:p>
          <a:endParaRPr lang="en-US"/>
        </a:p>
      </dgm:t>
    </dgm:pt>
    <dgm:pt modelId="{65CC217C-255B-4E27-A0F6-8419E7DE1B00}">
      <dgm:prSet/>
      <dgm:spPr/>
      <dgm:t>
        <a:bodyPr/>
        <a:lstStyle/>
        <a:p>
          <a:r>
            <a:rPr lang="en-US"/>
            <a:t>Purpose</a:t>
          </a:r>
        </a:p>
      </dgm:t>
    </dgm:pt>
    <dgm:pt modelId="{C6EDCDEE-30BD-4FA2-94D9-6DD8FF58B3C6}" type="parTrans" cxnId="{D532A75A-2977-40FB-994E-4CB71CF24BD4}">
      <dgm:prSet/>
      <dgm:spPr/>
      <dgm:t>
        <a:bodyPr/>
        <a:lstStyle/>
        <a:p>
          <a:endParaRPr lang="en-US"/>
        </a:p>
      </dgm:t>
    </dgm:pt>
    <dgm:pt modelId="{9F7D61BB-6132-4EDF-B400-ED6D66140478}" type="sibTrans" cxnId="{D532A75A-2977-40FB-994E-4CB71CF24BD4}">
      <dgm:prSet/>
      <dgm:spPr/>
      <dgm:t>
        <a:bodyPr/>
        <a:lstStyle/>
        <a:p>
          <a:endParaRPr lang="en-US"/>
        </a:p>
      </dgm:t>
    </dgm:pt>
    <dgm:pt modelId="{B9D56D1C-49D6-4E74-B82E-50672DBB4CB3}">
      <dgm:prSet/>
      <dgm:spPr/>
      <dgm:t>
        <a:bodyPr/>
        <a:lstStyle/>
        <a:p>
          <a:r>
            <a:rPr lang="en-US"/>
            <a:t>Why is it important to know exactly where the stroke is in the brain?</a:t>
          </a:r>
        </a:p>
      </dgm:t>
    </dgm:pt>
    <dgm:pt modelId="{8D7EFA12-7147-4E49-A5B4-0FB5A608AE19}" type="parTrans" cxnId="{D14569E8-D33E-495F-BCF1-EB4D61D9F27E}">
      <dgm:prSet/>
      <dgm:spPr/>
      <dgm:t>
        <a:bodyPr/>
        <a:lstStyle/>
        <a:p>
          <a:endParaRPr lang="en-US"/>
        </a:p>
      </dgm:t>
    </dgm:pt>
    <dgm:pt modelId="{5882A74D-E67B-4027-9F83-C9850401E2D0}" type="sibTrans" cxnId="{D14569E8-D33E-495F-BCF1-EB4D61D9F27E}">
      <dgm:prSet/>
      <dgm:spPr/>
      <dgm:t>
        <a:bodyPr/>
        <a:lstStyle/>
        <a:p>
          <a:endParaRPr lang="en-US"/>
        </a:p>
      </dgm:t>
    </dgm:pt>
    <dgm:pt modelId="{961D8E60-1AE4-4805-AC08-4600FB101E76}">
      <dgm:prSet/>
      <dgm:spPr/>
      <dgm:t>
        <a:bodyPr/>
        <a:lstStyle/>
        <a:p>
          <a:r>
            <a:rPr lang="en-US"/>
            <a:t>Nurses need to know</a:t>
          </a:r>
        </a:p>
      </dgm:t>
    </dgm:pt>
    <dgm:pt modelId="{D15ECC3B-8B75-4B6A-8E99-CFB286E54886}" type="parTrans" cxnId="{532250C5-B673-4BAF-AC2D-81F1BF7F1254}">
      <dgm:prSet/>
      <dgm:spPr/>
      <dgm:t>
        <a:bodyPr/>
        <a:lstStyle/>
        <a:p>
          <a:endParaRPr lang="en-US"/>
        </a:p>
      </dgm:t>
    </dgm:pt>
    <dgm:pt modelId="{D30517C7-0C94-4F63-853B-0B2BCAD05F0E}" type="sibTrans" cxnId="{532250C5-B673-4BAF-AC2D-81F1BF7F1254}">
      <dgm:prSet/>
      <dgm:spPr/>
      <dgm:t>
        <a:bodyPr/>
        <a:lstStyle/>
        <a:p>
          <a:endParaRPr lang="en-US"/>
        </a:p>
      </dgm:t>
    </dgm:pt>
    <dgm:pt modelId="{82325AD6-E511-A147-83C1-8FF46037C784}" type="pres">
      <dgm:prSet presAssocID="{6AA363A7-5E9B-4D1C-B948-48062C3A0CEB}" presName="outerComposite" presStyleCnt="0">
        <dgm:presLayoutVars>
          <dgm:chMax val="5"/>
          <dgm:dir/>
          <dgm:resizeHandles val="exact"/>
        </dgm:presLayoutVars>
      </dgm:prSet>
      <dgm:spPr/>
    </dgm:pt>
    <dgm:pt modelId="{E60C9284-92F1-3A44-8940-796E3D775F5D}" type="pres">
      <dgm:prSet presAssocID="{6AA363A7-5E9B-4D1C-B948-48062C3A0CEB}" presName="dummyMaxCanvas" presStyleCnt="0">
        <dgm:presLayoutVars/>
      </dgm:prSet>
      <dgm:spPr/>
    </dgm:pt>
    <dgm:pt modelId="{5DD27A46-1913-D444-B0EE-4641388B4583}" type="pres">
      <dgm:prSet presAssocID="{6AA363A7-5E9B-4D1C-B948-48062C3A0CEB}" presName="ThreeNodes_1" presStyleLbl="node1" presStyleIdx="0" presStyleCnt="3">
        <dgm:presLayoutVars>
          <dgm:bulletEnabled val="1"/>
        </dgm:presLayoutVars>
      </dgm:prSet>
      <dgm:spPr/>
    </dgm:pt>
    <dgm:pt modelId="{E76FC1B2-228D-CF46-ABBD-01A178FCA10E}" type="pres">
      <dgm:prSet presAssocID="{6AA363A7-5E9B-4D1C-B948-48062C3A0CEB}" presName="ThreeNodes_2" presStyleLbl="node1" presStyleIdx="1" presStyleCnt="3">
        <dgm:presLayoutVars>
          <dgm:bulletEnabled val="1"/>
        </dgm:presLayoutVars>
      </dgm:prSet>
      <dgm:spPr/>
    </dgm:pt>
    <dgm:pt modelId="{99CD35B4-70DC-3741-8B92-863D50CDC1AE}" type="pres">
      <dgm:prSet presAssocID="{6AA363A7-5E9B-4D1C-B948-48062C3A0CEB}" presName="ThreeNodes_3" presStyleLbl="node1" presStyleIdx="2" presStyleCnt="3">
        <dgm:presLayoutVars>
          <dgm:bulletEnabled val="1"/>
        </dgm:presLayoutVars>
      </dgm:prSet>
      <dgm:spPr/>
    </dgm:pt>
    <dgm:pt modelId="{5A6BAE25-9215-DA44-A254-917B615E9562}" type="pres">
      <dgm:prSet presAssocID="{6AA363A7-5E9B-4D1C-B948-48062C3A0CEB}" presName="ThreeConn_1-2" presStyleLbl="fgAccFollowNode1" presStyleIdx="0" presStyleCnt="2">
        <dgm:presLayoutVars>
          <dgm:bulletEnabled val="1"/>
        </dgm:presLayoutVars>
      </dgm:prSet>
      <dgm:spPr/>
    </dgm:pt>
    <dgm:pt modelId="{AAA864E0-8A71-B84B-9D0C-040437B460C4}" type="pres">
      <dgm:prSet presAssocID="{6AA363A7-5E9B-4D1C-B948-48062C3A0CEB}" presName="ThreeConn_2-3" presStyleLbl="fgAccFollowNode1" presStyleIdx="1" presStyleCnt="2">
        <dgm:presLayoutVars>
          <dgm:bulletEnabled val="1"/>
        </dgm:presLayoutVars>
      </dgm:prSet>
      <dgm:spPr/>
    </dgm:pt>
    <dgm:pt modelId="{AF4C1AF6-377C-9540-8138-5A8FD22E3D58}" type="pres">
      <dgm:prSet presAssocID="{6AA363A7-5E9B-4D1C-B948-48062C3A0CEB}" presName="ThreeNodes_1_text" presStyleLbl="node1" presStyleIdx="2" presStyleCnt="3">
        <dgm:presLayoutVars>
          <dgm:bulletEnabled val="1"/>
        </dgm:presLayoutVars>
      </dgm:prSet>
      <dgm:spPr/>
    </dgm:pt>
    <dgm:pt modelId="{2E0FA0D3-A6C1-1343-86C5-FE0C41ED839A}" type="pres">
      <dgm:prSet presAssocID="{6AA363A7-5E9B-4D1C-B948-48062C3A0CEB}" presName="ThreeNodes_2_text" presStyleLbl="node1" presStyleIdx="2" presStyleCnt="3">
        <dgm:presLayoutVars>
          <dgm:bulletEnabled val="1"/>
        </dgm:presLayoutVars>
      </dgm:prSet>
      <dgm:spPr/>
    </dgm:pt>
    <dgm:pt modelId="{7D79AEEC-23B7-3348-9AC3-A2894FE6E634}" type="pres">
      <dgm:prSet presAssocID="{6AA363A7-5E9B-4D1C-B948-48062C3A0CEB}" presName="ThreeNodes_3_text" presStyleLbl="node1" presStyleIdx="2" presStyleCnt="3">
        <dgm:presLayoutVars>
          <dgm:bulletEnabled val="1"/>
        </dgm:presLayoutVars>
      </dgm:prSet>
      <dgm:spPr/>
    </dgm:pt>
  </dgm:ptLst>
  <dgm:cxnLst>
    <dgm:cxn modelId="{BC58871F-168E-7546-89DF-5DAE08BBCE51}" type="presOf" srcId="{961D8E60-1AE4-4805-AC08-4600FB101E76}" destId="{99CD35B4-70DC-3741-8B92-863D50CDC1AE}" srcOrd="0" destOrd="0" presId="urn:microsoft.com/office/officeart/2005/8/layout/vProcess5"/>
    <dgm:cxn modelId="{02989233-CC79-FC4F-95EC-C61744C55C90}" type="presOf" srcId="{B9D56D1C-49D6-4E74-B82E-50672DBB4CB3}" destId="{E76FC1B2-228D-CF46-ABBD-01A178FCA10E}" srcOrd="0" destOrd="0" presId="urn:microsoft.com/office/officeart/2005/8/layout/vProcess5"/>
    <dgm:cxn modelId="{24B2343C-F486-6E43-9C8C-685B4A16BD31}" type="presOf" srcId="{9F7D61BB-6132-4EDF-B400-ED6D66140478}" destId="{5A6BAE25-9215-DA44-A254-917B615E9562}" srcOrd="0" destOrd="0" presId="urn:microsoft.com/office/officeart/2005/8/layout/vProcess5"/>
    <dgm:cxn modelId="{F5CD1C52-1E56-5E4F-9F00-D92C0A75E25B}" type="presOf" srcId="{65CC217C-255B-4E27-A0F6-8419E7DE1B00}" destId="{5DD27A46-1913-D444-B0EE-4641388B4583}" srcOrd="0" destOrd="0" presId="urn:microsoft.com/office/officeart/2005/8/layout/vProcess5"/>
    <dgm:cxn modelId="{D532A75A-2977-40FB-994E-4CB71CF24BD4}" srcId="{6AA363A7-5E9B-4D1C-B948-48062C3A0CEB}" destId="{65CC217C-255B-4E27-A0F6-8419E7DE1B00}" srcOrd="0" destOrd="0" parTransId="{C6EDCDEE-30BD-4FA2-94D9-6DD8FF58B3C6}" sibTransId="{9F7D61BB-6132-4EDF-B400-ED6D66140478}"/>
    <dgm:cxn modelId="{DB9E2269-83EE-C74F-9F0B-5400B3A0E7F6}" type="presOf" srcId="{6AA363A7-5E9B-4D1C-B948-48062C3A0CEB}" destId="{82325AD6-E511-A147-83C1-8FF46037C784}" srcOrd="0" destOrd="0" presId="urn:microsoft.com/office/officeart/2005/8/layout/vProcess5"/>
    <dgm:cxn modelId="{F2CC0D79-12E0-D049-9BCF-071695567069}" type="presOf" srcId="{B9D56D1C-49D6-4E74-B82E-50672DBB4CB3}" destId="{2E0FA0D3-A6C1-1343-86C5-FE0C41ED839A}" srcOrd="1" destOrd="0" presId="urn:microsoft.com/office/officeart/2005/8/layout/vProcess5"/>
    <dgm:cxn modelId="{84C04EA0-A2FE-EE49-8513-BFEC84DC42B9}" type="presOf" srcId="{5882A74D-E67B-4027-9F83-C9850401E2D0}" destId="{AAA864E0-8A71-B84B-9D0C-040437B460C4}" srcOrd="0" destOrd="0" presId="urn:microsoft.com/office/officeart/2005/8/layout/vProcess5"/>
    <dgm:cxn modelId="{F17A86A9-2671-144F-AAB1-215CD731ED92}" type="presOf" srcId="{65CC217C-255B-4E27-A0F6-8419E7DE1B00}" destId="{AF4C1AF6-377C-9540-8138-5A8FD22E3D58}" srcOrd="1" destOrd="0" presId="urn:microsoft.com/office/officeart/2005/8/layout/vProcess5"/>
    <dgm:cxn modelId="{532250C5-B673-4BAF-AC2D-81F1BF7F1254}" srcId="{6AA363A7-5E9B-4D1C-B948-48062C3A0CEB}" destId="{961D8E60-1AE4-4805-AC08-4600FB101E76}" srcOrd="2" destOrd="0" parTransId="{D15ECC3B-8B75-4B6A-8E99-CFB286E54886}" sibTransId="{D30517C7-0C94-4F63-853B-0B2BCAD05F0E}"/>
    <dgm:cxn modelId="{12B116C7-BDA6-C040-B480-806F2E2619F8}" type="presOf" srcId="{961D8E60-1AE4-4805-AC08-4600FB101E76}" destId="{7D79AEEC-23B7-3348-9AC3-A2894FE6E634}" srcOrd="1" destOrd="0" presId="urn:microsoft.com/office/officeart/2005/8/layout/vProcess5"/>
    <dgm:cxn modelId="{D14569E8-D33E-495F-BCF1-EB4D61D9F27E}" srcId="{6AA363A7-5E9B-4D1C-B948-48062C3A0CEB}" destId="{B9D56D1C-49D6-4E74-B82E-50672DBB4CB3}" srcOrd="1" destOrd="0" parTransId="{8D7EFA12-7147-4E49-A5B4-0FB5A608AE19}" sibTransId="{5882A74D-E67B-4027-9F83-C9850401E2D0}"/>
    <dgm:cxn modelId="{0FE840D6-16D6-514F-AA80-24B61B8EF5F5}" type="presParOf" srcId="{82325AD6-E511-A147-83C1-8FF46037C784}" destId="{E60C9284-92F1-3A44-8940-796E3D775F5D}" srcOrd="0" destOrd="0" presId="urn:microsoft.com/office/officeart/2005/8/layout/vProcess5"/>
    <dgm:cxn modelId="{D80553D3-4A7C-F342-ADC8-97E275C41BCA}" type="presParOf" srcId="{82325AD6-E511-A147-83C1-8FF46037C784}" destId="{5DD27A46-1913-D444-B0EE-4641388B4583}" srcOrd="1" destOrd="0" presId="urn:microsoft.com/office/officeart/2005/8/layout/vProcess5"/>
    <dgm:cxn modelId="{1FEC733E-6DDB-A84D-B386-3204423CB981}" type="presParOf" srcId="{82325AD6-E511-A147-83C1-8FF46037C784}" destId="{E76FC1B2-228D-CF46-ABBD-01A178FCA10E}" srcOrd="2" destOrd="0" presId="urn:microsoft.com/office/officeart/2005/8/layout/vProcess5"/>
    <dgm:cxn modelId="{992B067A-91DB-B243-BDF7-DDAAAB7306DC}" type="presParOf" srcId="{82325AD6-E511-A147-83C1-8FF46037C784}" destId="{99CD35B4-70DC-3741-8B92-863D50CDC1AE}" srcOrd="3" destOrd="0" presId="urn:microsoft.com/office/officeart/2005/8/layout/vProcess5"/>
    <dgm:cxn modelId="{C3DD1795-A661-A646-8E7A-9A29AB16D6F8}" type="presParOf" srcId="{82325AD6-E511-A147-83C1-8FF46037C784}" destId="{5A6BAE25-9215-DA44-A254-917B615E9562}" srcOrd="4" destOrd="0" presId="urn:microsoft.com/office/officeart/2005/8/layout/vProcess5"/>
    <dgm:cxn modelId="{0F7B0E98-1322-6F4C-A297-D7D7670E4F5C}" type="presParOf" srcId="{82325AD6-E511-A147-83C1-8FF46037C784}" destId="{AAA864E0-8A71-B84B-9D0C-040437B460C4}" srcOrd="5" destOrd="0" presId="urn:microsoft.com/office/officeart/2005/8/layout/vProcess5"/>
    <dgm:cxn modelId="{13E34A9C-7668-8B46-A3B2-EDC386309C90}" type="presParOf" srcId="{82325AD6-E511-A147-83C1-8FF46037C784}" destId="{AF4C1AF6-377C-9540-8138-5A8FD22E3D58}" srcOrd="6" destOrd="0" presId="urn:microsoft.com/office/officeart/2005/8/layout/vProcess5"/>
    <dgm:cxn modelId="{757D162B-3ED7-B043-9783-43744E02717D}" type="presParOf" srcId="{82325AD6-E511-A147-83C1-8FF46037C784}" destId="{2E0FA0D3-A6C1-1343-86C5-FE0C41ED839A}" srcOrd="7" destOrd="0" presId="urn:microsoft.com/office/officeart/2005/8/layout/vProcess5"/>
    <dgm:cxn modelId="{6367B457-9DD7-8549-B618-1200E14E385F}" type="presParOf" srcId="{82325AD6-E511-A147-83C1-8FF46037C784}" destId="{7D79AEEC-23B7-3348-9AC3-A2894FE6E634}" srcOrd="8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DDC51A7-7240-5D4F-A729-237C9BFB7AB8}" type="doc">
      <dgm:prSet loTypeId="urn:microsoft.com/office/officeart/2024/layout/BulletTimeline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7B54077-16EC-E543-AA3B-FDD02CEAB20D}">
      <dgm:prSet phldrT="Add an event" custT="1"/>
      <dgm:spPr/>
      <dgm:t>
        <a:bodyPr/>
        <a:lstStyle/>
        <a:p>
          <a:pPr algn="ctr">
            <a:defRPr b="1"/>
          </a:pPr>
          <a:r>
            <a:rPr lang="en-US" sz="1800" dirty="0"/>
            <a:t>0630 Code stroke</a:t>
          </a:r>
        </a:p>
      </dgm:t>
    </dgm:pt>
    <dgm:pt modelId="{C587B57B-A9E4-1D49-9C3A-B1509BF48014}" type="parTrans" cxnId="{08169025-6FDD-1743-AE80-8E409C6AF691}">
      <dgm:prSet/>
      <dgm:spPr/>
      <dgm:t>
        <a:bodyPr/>
        <a:lstStyle/>
        <a:p>
          <a:endParaRPr lang="en-US"/>
        </a:p>
      </dgm:t>
    </dgm:pt>
    <dgm:pt modelId="{346C15A8-73F4-3D40-A596-032B355A9890}" type="sibTrans" cxnId="{08169025-6FDD-1743-AE80-8E409C6AF691}">
      <dgm:prSet/>
      <dgm:spPr/>
      <dgm:t>
        <a:bodyPr/>
        <a:lstStyle/>
        <a:p>
          <a:endParaRPr lang="en-US"/>
        </a:p>
      </dgm:t>
    </dgm:pt>
    <dgm:pt modelId="{70926E03-0D47-754D-A5A8-81441405FB57}">
      <dgm:prSet phldrT="Write a description of the significance of this event" custT="1"/>
      <dgm:spPr/>
      <dgm:t>
        <a:bodyPr/>
        <a:lstStyle/>
        <a:p>
          <a:r>
            <a:rPr lang="en-US" sz="1000" dirty="0"/>
            <a:t>-d</a:t>
          </a:r>
          <a:r>
            <a:rPr lang="en-US" sz="1200" dirty="0"/>
            <a:t>ifficulty answering 2-part questions</a:t>
          </a:r>
        </a:p>
        <a:p>
          <a:r>
            <a:rPr lang="en-US" sz="1200" dirty="0"/>
            <a:t>-word finding difficulty</a:t>
          </a:r>
        </a:p>
        <a:p>
          <a:r>
            <a:rPr lang="en-US" sz="1200" dirty="0"/>
            <a:t>-aphasia</a:t>
          </a:r>
        </a:p>
        <a:p>
          <a:r>
            <a:rPr lang="en-US" sz="1200" dirty="0"/>
            <a:t>-LKW 0400</a:t>
          </a:r>
        </a:p>
        <a:p>
          <a:r>
            <a:rPr lang="en-US" sz="1200" dirty="0"/>
            <a:t>-NIHSS 4</a:t>
          </a:r>
        </a:p>
      </dgm:t>
    </dgm:pt>
    <dgm:pt modelId="{E250A0EA-328E-844F-A3CB-B9783ED91A3E}" type="parTrans" cxnId="{A43ED24E-786E-4F4D-8B63-CBC8714F371B}">
      <dgm:prSet/>
      <dgm:spPr/>
      <dgm:t>
        <a:bodyPr/>
        <a:lstStyle/>
        <a:p>
          <a:endParaRPr lang="en-US"/>
        </a:p>
      </dgm:t>
    </dgm:pt>
    <dgm:pt modelId="{20C9B771-77F2-B04C-BB91-1B77993B04B7}" type="sibTrans" cxnId="{A43ED24E-786E-4F4D-8B63-CBC8714F371B}">
      <dgm:prSet/>
      <dgm:spPr/>
      <dgm:t>
        <a:bodyPr/>
        <a:lstStyle/>
        <a:p>
          <a:endParaRPr lang="en-US"/>
        </a:p>
      </dgm:t>
    </dgm:pt>
    <dgm:pt modelId="{147F6F8F-0FAA-CD49-AE5A-7E30D4A45016}">
      <dgm:prSet phldrT="Add an event" custT="1"/>
      <dgm:spPr/>
      <dgm:t>
        <a:bodyPr/>
        <a:lstStyle/>
        <a:p>
          <a:pPr algn="ctr">
            <a:defRPr b="1"/>
          </a:pPr>
          <a:r>
            <a:rPr lang="en-US" sz="1800" dirty="0"/>
            <a:t>0908 Code Stroke reactivated</a:t>
          </a:r>
        </a:p>
      </dgm:t>
    </dgm:pt>
    <dgm:pt modelId="{518880EB-E9E7-8D4E-A3BD-5DA103CF9714}" type="parTrans" cxnId="{00C173E8-288D-1949-A843-B319E96555C4}">
      <dgm:prSet/>
      <dgm:spPr/>
      <dgm:t>
        <a:bodyPr/>
        <a:lstStyle/>
        <a:p>
          <a:endParaRPr lang="en-US"/>
        </a:p>
      </dgm:t>
    </dgm:pt>
    <dgm:pt modelId="{116D17EF-BB52-9148-88D3-153CA1A9DD4E}" type="sibTrans" cxnId="{00C173E8-288D-1949-A843-B319E96555C4}">
      <dgm:prSet/>
      <dgm:spPr/>
      <dgm:t>
        <a:bodyPr/>
        <a:lstStyle/>
        <a:p>
          <a:endParaRPr lang="en-US"/>
        </a:p>
      </dgm:t>
    </dgm:pt>
    <dgm:pt modelId="{A5D76F97-4C1D-FF4A-8D16-ACD7B05671F5}">
      <dgm:prSet phldrT="Write a description of the significance of this event"/>
      <dgm:spPr/>
      <dgm:t>
        <a:bodyPr/>
        <a:lstStyle/>
        <a:p>
          <a:r>
            <a:rPr lang="en-US" dirty="0"/>
            <a:t>-obtained CT Perfusion</a:t>
          </a:r>
        </a:p>
        <a:p>
          <a:r>
            <a:rPr lang="en-US" dirty="0"/>
            <a:t>-consideration of TNK in the extended window</a:t>
          </a:r>
        </a:p>
      </dgm:t>
    </dgm:pt>
    <dgm:pt modelId="{C85AD1B3-300A-C944-9FD8-649009C50FE3}" type="parTrans" cxnId="{326AA21C-3F58-7042-A718-82179681FEE7}">
      <dgm:prSet/>
      <dgm:spPr/>
      <dgm:t>
        <a:bodyPr/>
        <a:lstStyle/>
        <a:p>
          <a:endParaRPr lang="en-US"/>
        </a:p>
      </dgm:t>
    </dgm:pt>
    <dgm:pt modelId="{0972F945-7BAC-7946-820C-7C0B1EC11852}" type="sibTrans" cxnId="{326AA21C-3F58-7042-A718-82179681FEE7}">
      <dgm:prSet/>
      <dgm:spPr/>
      <dgm:t>
        <a:bodyPr/>
        <a:lstStyle/>
        <a:p>
          <a:endParaRPr lang="en-US"/>
        </a:p>
      </dgm:t>
    </dgm:pt>
    <dgm:pt modelId="{66AF426D-0BC3-EB49-A023-B09AEED7271A}">
      <dgm:prSet phldrT="Add an event" custT="1"/>
      <dgm:spPr/>
      <dgm:t>
        <a:bodyPr/>
        <a:lstStyle/>
        <a:p>
          <a:pPr algn="ctr">
            <a:defRPr b="1"/>
          </a:pPr>
          <a:r>
            <a:rPr lang="en-US" sz="1800" dirty="0"/>
            <a:t>Code stroke imaging</a:t>
          </a:r>
        </a:p>
      </dgm:t>
    </dgm:pt>
    <dgm:pt modelId="{FF0AA298-34FD-5F44-83BF-B21C744691D7}" type="parTrans" cxnId="{86154475-0E0D-8A4E-AA54-A7CA1AB9D709}">
      <dgm:prSet/>
      <dgm:spPr/>
      <dgm:t>
        <a:bodyPr/>
        <a:lstStyle/>
        <a:p>
          <a:endParaRPr lang="en-US"/>
        </a:p>
      </dgm:t>
    </dgm:pt>
    <dgm:pt modelId="{662C4173-2D4E-514F-BA36-D995C2A6A0AF}" type="sibTrans" cxnId="{86154475-0E0D-8A4E-AA54-A7CA1AB9D709}">
      <dgm:prSet/>
      <dgm:spPr/>
      <dgm:t>
        <a:bodyPr/>
        <a:lstStyle/>
        <a:p>
          <a:endParaRPr lang="en-US"/>
        </a:p>
      </dgm:t>
    </dgm:pt>
    <dgm:pt modelId="{95DDBFEF-CDAE-0C4F-A6A7-4B771716498F}">
      <dgm:prSet phldrT="Write a description of the significance of this event" custT="1"/>
      <dgm:spPr/>
      <dgm:t>
        <a:bodyPr/>
        <a:lstStyle/>
        <a:p>
          <a:r>
            <a:rPr lang="en-US" sz="1200" dirty="0"/>
            <a:t>-Negative bleed</a:t>
          </a:r>
        </a:p>
        <a:p>
          <a:r>
            <a:rPr lang="en-US" sz="1200" dirty="0"/>
            <a:t>-no large evolving stroke</a:t>
          </a:r>
        </a:p>
        <a:p>
          <a:r>
            <a:rPr lang="en-US" sz="1200" dirty="0"/>
            <a:t>-no LVO</a:t>
          </a:r>
        </a:p>
        <a:p>
          <a:r>
            <a:rPr lang="en-US" sz="1200" dirty="0"/>
            <a:t>-mild stroke, non-disabling symptoms</a:t>
          </a:r>
        </a:p>
        <a:p>
          <a:r>
            <a:rPr lang="en-US" sz="1200" dirty="0"/>
            <a:t>-Suspect metabolic encephalopathy</a:t>
          </a:r>
        </a:p>
      </dgm:t>
    </dgm:pt>
    <dgm:pt modelId="{3BCA8384-FFFF-7E44-B22A-4D9DBACE44F7}" type="parTrans" cxnId="{6F331A3C-E766-F240-92B6-708E87CD91FF}">
      <dgm:prSet/>
      <dgm:spPr/>
      <dgm:t>
        <a:bodyPr/>
        <a:lstStyle/>
        <a:p>
          <a:endParaRPr lang="en-US"/>
        </a:p>
      </dgm:t>
    </dgm:pt>
    <dgm:pt modelId="{19E5C0A6-3923-F842-963A-9B7C3CF632AB}" type="sibTrans" cxnId="{6F331A3C-E766-F240-92B6-708E87CD91FF}">
      <dgm:prSet/>
      <dgm:spPr/>
      <dgm:t>
        <a:bodyPr/>
        <a:lstStyle/>
        <a:p>
          <a:endParaRPr lang="en-US"/>
        </a:p>
      </dgm:t>
    </dgm:pt>
    <dgm:pt modelId="{833969EC-20E3-A746-8D00-F853E10C15D0}">
      <dgm:prSet phldrT="Add an event" custT="1"/>
      <dgm:spPr/>
      <dgm:t>
        <a:bodyPr/>
        <a:lstStyle/>
        <a:p>
          <a:pPr algn="ctr">
            <a:defRPr b="1"/>
          </a:pPr>
          <a:r>
            <a:rPr lang="en-US" sz="1800" dirty="0"/>
            <a:t>0940</a:t>
          </a:r>
          <a:r>
            <a:rPr lang="en-US" sz="1600" dirty="0"/>
            <a:t> </a:t>
          </a:r>
        </a:p>
      </dgm:t>
    </dgm:pt>
    <dgm:pt modelId="{1D212C7D-A044-8A4D-BC09-547FE0097FCA}" type="parTrans" cxnId="{F88BF340-7BAF-8047-9D0F-30D67EC50A71}">
      <dgm:prSet/>
      <dgm:spPr/>
      <dgm:t>
        <a:bodyPr/>
        <a:lstStyle/>
        <a:p>
          <a:endParaRPr lang="en-US"/>
        </a:p>
      </dgm:t>
    </dgm:pt>
    <dgm:pt modelId="{DE5290C0-0FB5-8841-95BB-FE60FA33C000}" type="sibTrans" cxnId="{F88BF340-7BAF-8047-9D0F-30D67EC50A71}">
      <dgm:prSet/>
      <dgm:spPr/>
      <dgm:t>
        <a:bodyPr/>
        <a:lstStyle/>
        <a:p>
          <a:endParaRPr lang="en-US"/>
        </a:p>
      </dgm:t>
    </dgm:pt>
    <dgm:pt modelId="{5901A597-E5DD-6943-97E6-1D684BFB80DD}">
      <dgm:prSet phldrT="Write a description of the significance of this event"/>
      <dgm:spPr/>
      <dgm:t>
        <a:bodyPr/>
        <a:lstStyle/>
        <a:p>
          <a:r>
            <a:rPr lang="en-US" dirty="0"/>
            <a:t>-Treated with IV TNK</a:t>
          </a:r>
        </a:p>
        <a:p>
          <a:endParaRPr lang="en-US" dirty="0"/>
        </a:p>
      </dgm:t>
    </dgm:pt>
    <dgm:pt modelId="{02116F18-040F-EA42-ADA0-725574CA3047}" type="parTrans" cxnId="{F4525EE1-1E0E-E645-B5C2-BA89345F4854}">
      <dgm:prSet/>
      <dgm:spPr/>
      <dgm:t>
        <a:bodyPr/>
        <a:lstStyle/>
        <a:p>
          <a:endParaRPr lang="en-US"/>
        </a:p>
      </dgm:t>
    </dgm:pt>
    <dgm:pt modelId="{C143F83C-EE98-674F-9EAC-818FEF89E2EF}" type="sibTrans" cxnId="{F4525EE1-1E0E-E645-B5C2-BA89345F4854}">
      <dgm:prSet/>
      <dgm:spPr/>
      <dgm:t>
        <a:bodyPr/>
        <a:lstStyle/>
        <a:p>
          <a:endParaRPr lang="en-US"/>
        </a:p>
      </dgm:t>
    </dgm:pt>
    <dgm:pt modelId="{0BCDF9EA-8BE8-0E43-8E00-6EDC8C6FF988}">
      <dgm:prSet phldrT="Add an event"/>
      <dgm:spPr/>
      <dgm:t>
        <a:bodyPr/>
        <a:lstStyle/>
        <a:p>
          <a:pPr>
            <a:defRPr b="1"/>
          </a:pPr>
          <a:endParaRPr lang="en-US" dirty="0"/>
        </a:p>
      </dgm:t>
    </dgm:pt>
    <dgm:pt modelId="{8EC72279-7E09-DD47-BD25-DAC8843BF590}" type="parTrans" cxnId="{477B342F-A984-B649-8E48-F30018524BFF}">
      <dgm:prSet/>
      <dgm:spPr/>
      <dgm:t>
        <a:bodyPr/>
        <a:lstStyle/>
        <a:p>
          <a:endParaRPr lang="en-US"/>
        </a:p>
      </dgm:t>
    </dgm:pt>
    <dgm:pt modelId="{93579039-F247-2845-9F61-C092CAEF8D3B}" type="sibTrans" cxnId="{477B342F-A984-B649-8E48-F30018524BFF}">
      <dgm:prSet/>
      <dgm:spPr/>
      <dgm:t>
        <a:bodyPr/>
        <a:lstStyle/>
        <a:p>
          <a:endParaRPr lang="en-US"/>
        </a:p>
      </dgm:t>
    </dgm:pt>
    <dgm:pt modelId="{612F1332-6E1F-7D4C-9CF6-8D6B6BC9B783}">
      <dgm:prSet phldrT="Write a description of the significance of this event"/>
      <dgm:spPr/>
      <dgm:t>
        <a:bodyPr/>
        <a:lstStyle/>
        <a:p>
          <a:r>
            <a:rPr lang="en-US" b="1" dirty="0"/>
            <a:t>additional collateral </a:t>
          </a:r>
          <a:r>
            <a:rPr lang="en-US" dirty="0"/>
            <a:t>from wife who was at bedside (head at foot of bed, not himself, disoriented, couldn’t sit up straight, difficulty getting words out prompting initial code stroke). </a:t>
          </a:r>
        </a:p>
      </dgm:t>
    </dgm:pt>
    <dgm:pt modelId="{94A3883E-4911-7645-8DA4-8579FA09B384}" type="parTrans" cxnId="{E332AA76-8338-F542-8A64-4FEF4C4B546B}">
      <dgm:prSet/>
      <dgm:spPr/>
      <dgm:t>
        <a:bodyPr/>
        <a:lstStyle/>
        <a:p>
          <a:endParaRPr lang="en-US"/>
        </a:p>
      </dgm:t>
    </dgm:pt>
    <dgm:pt modelId="{01A8F07B-31AC-EC46-9879-5958022EA23E}" type="sibTrans" cxnId="{E332AA76-8338-F542-8A64-4FEF4C4B546B}">
      <dgm:prSet/>
      <dgm:spPr/>
      <dgm:t>
        <a:bodyPr/>
        <a:lstStyle/>
        <a:p>
          <a:endParaRPr lang="en-US"/>
        </a:p>
      </dgm:t>
    </dgm:pt>
    <dgm:pt modelId="{CD4FBAF5-681E-B74D-BD3B-1257A9379631}" type="pres">
      <dgm:prSet presAssocID="{BDDC51A7-7240-5D4F-A729-237C9BFB7AB8}" presName="root" presStyleCnt="0">
        <dgm:presLayoutVars>
          <dgm:dir/>
          <dgm:animLvl val="lvl"/>
        </dgm:presLayoutVars>
      </dgm:prSet>
      <dgm:spPr/>
    </dgm:pt>
    <dgm:pt modelId="{DA8367A2-144E-FE4D-A015-953CC8F7F4B3}" type="pres">
      <dgm:prSet presAssocID="{BDDC51A7-7240-5D4F-A729-237C9BFB7AB8}" presName="divider" presStyleCnt="0"/>
      <dgm:spPr/>
    </dgm:pt>
    <dgm:pt modelId="{955C4218-1FB2-1340-BCE3-210F23E0E086}" type="pres">
      <dgm:prSet presAssocID="{BDDC51A7-7240-5D4F-A729-237C9BFB7AB8}" presName="rectBar" presStyleLbl="dkBgShp" presStyleIdx="0" presStyleCnt="7"/>
      <dgm:spPr>
        <a:gradFill rotWithShape="0">
          <a:gsLst>
            <a:gs pos="0">
              <a:schemeClr val="accent1">
                <a:tint val="76000"/>
              </a:schemeClr>
            </a:gs>
            <a:gs pos="100000">
              <a:schemeClr val="accent1">
                <a:tint val="76000"/>
              </a:schemeClr>
            </a:gs>
          </a:gsLst>
          <a:lin ang="0" scaled="0"/>
        </a:gradFill>
        <a:ln>
          <a:noFill/>
        </a:ln>
        <a:effectLst/>
      </dgm:spPr>
    </dgm:pt>
    <dgm:pt modelId="{A8453EB1-5515-2E45-8156-3CE1B461FF5F}" type="pres">
      <dgm:prSet presAssocID="{BDDC51A7-7240-5D4F-A729-237C9BFB7AB8}" presName="chevronArrow" presStyleLbl="dkBgShp" presStyleIdx="1" presStyleCnt="7"/>
      <dgm:spPr>
        <a:gradFill rotWithShape="0">
          <a:gsLst>
            <a:gs pos="0">
              <a:schemeClr val="accent1">
                <a:tint val="76000"/>
              </a:schemeClr>
            </a:gs>
            <a:gs pos="100000">
              <a:schemeClr val="accent1">
                <a:tint val="76000"/>
              </a:schemeClr>
            </a:gs>
          </a:gsLst>
          <a:lin ang="0" scaled="0"/>
        </a:gradFill>
        <a:ln>
          <a:noFill/>
        </a:ln>
        <a:effectLst/>
      </dgm:spPr>
    </dgm:pt>
    <dgm:pt modelId="{27DB603E-BD39-6247-B606-6EA9F2FDE5E8}" type="pres">
      <dgm:prSet presAssocID="{BDDC51A7-7240-5D4F-A729-237C9BFB7AB8}" presName="nodes" presStyleCnt="0">
        <dgm:presLayoutVars>
          <dgm:chMax/>
          <dgm:chPref/>
          <dgm:animLvl val="lvl"/>
        </dgm:presLayoutVars>
      </dgm:prSet>
      <dgm:spPr/>
    </dgm:pt>
    <dgm:pt modelId="{C84E647D-44F8-254D-962D-608A8D346D8D}" type="pres">
      <dgm:prSet presAssocID="{D7B54077-16EC-E543-AA3B-FDD02CEAB20D}" presName="composite" presStyleCnt="0"/>
      <dgm:spPr/>
    </dgm:pt>
    <dgm:pt modelId="{75E05746-7BC7-DA41-908C-580496181731}" type="pres">
      <dgm:prSet presAssocID="{D7B54077-16EC-E543-AA3B-FDD02CEAB20D}" presName="DropPinPlaceHolder" presStyleCnt="0"/>
      <dgm:spPr/>
    </dgm:pt>
    <dgm:pt modelId="{67E68382-C8A0-D742-82B5-2E050FCFC9B3}" type="pres">
      <dgm:prSet presAssocID="{D7B54077-16EC-E543-AA3B-FDD02CEAB20D}" presName="DropPin" presStyleLbl="alignNode1" presStyleIdx="0" presStyleCnt="5"/>
      <dgm:spPr/>
    </dgm:pt>
    <dgm:pt modelId="{050235FB-5A26-A14D-82D6-61B44C705FBD}" type="pres">
      <dgm:prSet presAssocID="{D7B54077-16EC-E543-AA3B-FDD02CEAB20D}" presName="Ellipse" presStyleLbl="fgAcc1" presStyleIdx="0" presStyleCnt="5"/>
      <dgm:spPr/>
    </dgm:pt>
    <dgm:pt modelId="{C3A158AB-12D5-D649-97D0-7DFEB6BEF1C7}" type="pres">
      <dgm:prSet presAssocID="{D7B54077-16EC-E543-AA3B-FDD02CEAB20D}" presName="L2TextContainer" presStyleLbl="revTx" presStyleIdx="0" presStyleCnt="10">
        <dgm:presLayoutVars>
          <dgm:bulletEnabled val="1"/>
        </dgm:presLayoutVars>
      </dgm:prSet>
      <dgm:spPr/>
    </dgm:pt>
    <dgm:pt modelId="{EAA057B0-8864-0942-A1FE-1B7075A9EAD4}" type="pres">
      <dgm:prSet presAssocID="{D7B54077-16EC-E543-AA3B-FDD02CEAB20D}" presName="L1TextContainer" presStyleLbl="revTx" presStyleIdx="1" presStyleCnt="10" custLinFactNeighborX="-1360" custLinFactNeighborY="-13926">
        <dgm:presLayoutVars>
          <dgm:chMax val="1"/>
          <dgm:chPref val="1"/>
          <dgm:bulletEnabled val="1"/>
        </dgm:presLayoutVars>
      </dgm:prSet>
      <dgm:spPr/>
    </dgm:pt>
    <dgm:pt modelId="{5A58B206-41D9-B244-ACF2-95F768F8F0D5}" type="pres">
      <dgm:prSet presAssocID="{D7B54077-16EC-E543-AA3B-FDD02CEAB20D}" presName="ConnectLine" presStyleLbl="dkBgShp" presStyleIdx="2" presStyleCnt="7"/>
      <dgm:spPr>
        <a:gradFill rotWithShape="0">
          <a:gsLst>
            <a:gs pos="0">
              <a:schemeClr val="accent1">
                <a:tint val="76000"/>
              </a:schemeClr>
            </a:gs>
            <a:gs pos="100000">
              <a:schemeClr val="accent1">
                <a:tint val="76000"/>
              </a:schemeClr>
            </a:gs>
          </a:gsLst>
          <a:lin ang="0" scaled="0"/>
        </a:gradFill>
        <a:ln>
          <a:noFill/>
        </a:ln>
        <a:effectLst/>
      </dgm:spPr>
    </dgm:pt>
    <dgm:pt modelId="{6BDFA812-1604-C24E-B2BE-F07A160FED5A}" type="pres">
      <dgm:prSet presAssocID="{D7B54077-16EC-E543-AA3B-FDD02CEAB20D}" presName="ConnectorPoint" presStyleCnt="0"/>
      <dgm:spPr/>
    </dgm:pt>
    <dgm:pt modelId="{BAA2E343-1B69-3546-ACBA-0EF8EA001211}" type="pres">
      <dgm:prSet presAssocID="{D7B54077-16EC-E543-AA3B-FDD02CEAB20D}" presName="Bullet" presStyleLbl="node1NoLn" presStyleIdx="0" presStyleCnt="5"/>
      <dgm:spPr/>
    </dgm:pt>
    <dgm:pt modelId="{B52550C8-957A-B740-9D2F-B40B2F15DFCB}" type="pres">
      <dgm:prSet presAssocID="{D7B54077-16EC-E543-AA3B-FDD02CEAB20D}" presName="EmptyPlaceHolder" presStyleCnt="0"/>
      <dgm:spPr/>
    </dgm:pt>
    <dgm:pt modelId="{4DF36F52-0E7E-2A4B-895F-308331D6950F}" type="pres">
      <dgm:prSet presAssocID="{346C15A8-73F4-3D40-A596-032B355A9890}" presName="spaceBetweenRectangles" presStyleCnt="0"/>
      <dgm:spPr/>
    </dgm:pt>
    <dgm:pt modelId="{0F93DF26-6A31-1345-A10B-5EA4A7C0B4AD}" type="pres">
      <dgm:prSet presAssocID="{147F6F8F-0FAA-CD49-AE5A-7E30D4A45016}" presName="composite" presStyleCnt="0"/>
      <dgm:spPr/>
    </dgm:pt>
    <dgm:pt modelId="{FD677D81-679A-404F-978A-B374A77E5A21}" type="pres">
      <dgm:prSet presAssocID="{147F6F8F-0FAA-CD49-AE5A-7E30D4A45016}" presName="DropPinPlaceHolder" presStyleCnt="0"/>
      <dgm:spPr/>
    </dgm:pt>
    <dgm:pt modelId="{1DBD23F3-E8E8-2C42-833F-8E5A1B91D9A1}" type="pres">
      <dgm:prSet presAssocID="{147F6F8F-0FAA-CD49-AE5A-7E30D4A45016}" presName="DropPin" presStyleLbl="alignNode1" presStyleIdx="1" presStyleCnt="5"/>
      <dgm:spPr/>
    </dgm:pt>
    <dgm:pt modelId="{1384C049-89D4-0D42-8547-519BF4520EA7}" type="pres">
      <dgm:prSet presAssocID="{147F6F8F-0FAA-CD49-AE5A-7E30D4A45016}" presName="Ellipse" presStyleLbl="fgAcc1" presStyleIdx="1" presStyleCnt="5"/>
      <dgm:spPr/>
    </dgm:pt>
    <dgm:pt modelId="{EAE0C43A-8148-8B43-A906-2F4BE7D26BD6}" type="pres">
      <dgm:prSet presAssocID="{147F6F8F-0FAA-CD49-AE5A-7E30D4A45016}" presName="L2TextContainer" presStyleLbl="revTx" presStyleIdx="2" presStyleCnt="10">
        <dgm:presLayoutVars>
          <dgm:bulletEnabled val="1"/>
        </dgm:presLayoutVars>
      </dgm:prSet>
      <dgm:spPr/>
    </dgm:pt>
    <dgm:pt modelId="{FAC9AEE5-8F23-4440-8172-CFAA94E78421}" type="pres">
      <dgm:prSet presAssocID="{147F6F8F-0FAA-CD49-AE5A-7E30D4A45016}" presName="L1TextContainer" presStyleLbl="revTx" presStyleIdx="3" presStyleCnt="10">
        <dgm:presLayoutVars>
          <dgm:chMax val="1"/>
          <dgm:chPref val="1"/>
          <dgm:bulletEnabled val="1"/>
        </dgm:presLayoutVars>
      </dgm:prSet>
      <dgm:spPr/>
    </dgm:pt>
    <dgm:pt modelId="{EDE96CCC-C707-F34F-98AC-0C735E5B9E48}" type="pres">
      <dgm:prSet presAssocID="{147F6F8F-0FAA-CD49-AE5A-7E30D4A45016}" presName="ConnectLine" presStyleLbl="dkBgShp" presStyleIdx="3" presStyleCnt="7"/>
      <dgm:spPr>
        <a:gradFill rotWithShape="0">
          <a:gsLst>
            <a:gs pos="0">
              <a:schemeClr val="accent1">
                <a:tint val="76000"/>
              </a:schemeClr>
            </a:gs>
            <a:gs pos="100000">
              <a:schemeClr val="accent1">
                <a:tint val="76000"/>
              </a:schemeClr>
            </a:gs>
          </a:gsLst>
          <a:lin ang="0" scaled="0"/>
        </a:gradFill>
        <a:ln>
          <a:noFill/>
        </a:ln>
        <a:effectLst/>
      </dgm:spPr>
    </dgm:pt>
    <dgm:pt modelId="{D1F48A6B-5ABF-F741-BE43-4B01118D2495}" type="pres">
      <dgm:prSet presAssocID="{147F6F8F-0FAA-CD49-AE5A-7E30D4A45016}" presName="ConnectorPoint" presStyleCnt="0"/>
      <dgm:spPr/>
    </dgm:pt>
    <dgm:pt modelId="{FC99D10F-870B-6841-A71E-B0825C58408E}" type="pres">
      <dgm:prSet presAssocID="{147F6F8F-0FAA-CD49-AE5A-7E30D4A45016}" presName="Bullet" presStyleLbl="node1NoLn" presStyleIdx="1" presStyleCnt="5"/>
      <dgm:spPr/>
    </dgm:pt>
    <dgm:pt modelId="{1AD841C6-7F6F-4446-B918-1DF3BEB1B5CE}" type="pres">
      <dgm:prSet presAssocID="{147F6F8F-0FAA-CD49-AE5A-7E30D4A45016}" presName="EmptyPlaceHolder" presStyleCnt="0"/>
      <dgm:spPr/>
    </dgm:pt>
    <dgm:pt modelId="{24514AFC-E2A0-AD43-8DFD-2B30BA8FBCFA}" type="pres">
      <dgm:prSet presAssocID="{116D17EF-BB52-9148-88D3-153CA1A9DD4E}" presName="spaceBetweenRectangles" presStyleCnt="0"/>
      <dgm:spPr/>
    </dgm:pt>
    <dgm:pt modelId="{20908177-E4BE-D843-B2D5-0338BCD2E94F}" type="pres">
      <dgm:prSet presAssocID="{66AF426D-0BC3-EB49-A023-B09AEED7271A}" presName="composite" presStyleCnt="0"/>
      <dgm:spPr/>
    </dgm:pt>
    <dgm:pt modelId="{C6A69509-D535-0B46-8CCD-7F407CBC1BA4}" type="pres">
      <dgm:prSet presAssocID="{66AF426D-0BC3-EB49-A023-B09AEED7271A}" presName="DropPinPlaceHolder" presStyleCnt="0"/>
      <dgm:spPr/>
    </dgm:pt>
    <dgm:pt modelId="{AE4AF672-E509-0D40-B8A3-8CE5D0B40688}" type="pres">
      <dgm:prSet presAssocID="{66AF426D-0BC3-EB49-A023-B09AEED7271A}" presName="DropPin" presStyleLbl="alignNode1" presStyleIdx="2" presStyleCnt="5"/>
      <dgm:spPr/>
    </dgm:pt>
    <dgm:pt modelId="{CC552B68-DFA9-8444-B8E1-08F133C5A890}" type="pres">
      <dgm:prSet presAssocID="{66AF426D-0BC3-EB49-A023-B09AEED7271A}" presName="Ellipse" presStyleLbl="fgAcc1" presStyleIdx="2" presStyleCnt="5"/>
      <dgm:spPr/>
    </dgm:pt>
    <dgm:pt modelId="{A9263B43-E8C7-204F-B172-0DDBD2DC1351}" type="pres">
      <dgm:prSet presAssocID="{66AF426D-0BC3-EB49-A023-B09AEED7271A}" presName="L2TextContainer" presStyleLbl="revTx" presStyleIdx="4" presStyleCnt="10">
        <dgm:presLayoutVars>
          <dgm:bulletEnabled val="1"/>
        </dgm:presLayoutVars>
      </dgm:prSet>
      <dgm:spPr/>
    </dgm:pt>
    <dgm:pt modelId="{BAE1415D-A847-C847-9489-79CD809839DA}" type="pres">
      <dgm:prSet presAssocID="{66AF426D-0BC3-EB49-A023-B09AEED7271A}" presName="L1TextContainer" presStyleLbl="revTx" presStyleIdx="5" presStyleCnt="10" custLinFactNeighborX="-5966" custLinFactNeighborY="-2869">
        <dgm:presLayoutVars>
          <dgm:chMax val="1"/>
          <dgm:chPref val="1"/>
          <dgm:bulletEnabled val="1"/>
        </dgm:presLayoutVars>
      </dgm:prSet>
      <dgm:spPr/>
    </dgm:pt>
    <dgm:pt modelId="{3F3D9942-FCD6-AD43-9606-4F096D3AEF03}" type="pres">
      <dgm:prSet presAssocID="{66AF426D-0BC3-EB49-A023-B09AEED7271A}" presName="ConnectLine" presStyleLbl="dkBgShp" presStyleIdx="4" presStyleCnt="7"/>
      <dgm:spPr>
        <a:gradFill rotWithShape="0">
          <a:gsLst>
            <a:gs pos="0">
              <a:schemeClr val="accent1">
                <a:tint val="76000"/>
              </a:schemeClr>
            </a:gs>
            <a:gs pos="100000">
              <a:schemeClr val="accent1">
                <a:tint val="76000"/>
              </a:schemeClr>
            </a:gs>
          </a:gsLst>
          <a:lin ang="0" scaled="0"/>
        </a:gradFill>
        <a:ln>
          <a:noFill/>
        </a:ln>
        <a:effectLst/>
      </dgm:spPr>
    </dgm:pt>
    <dgm:pt modelId="{34F630B7-C6AF-2A4A-9A04-842FBD613421}" type="pres">
      <dgm:prSet presAssocID="{66AF426D-0BC3-EB49-A023-B09AEED7271A}" presName="ConnectorPoint" presStyleCnt="0"/>
      <dgm:spPr/>
    </dgm:pt>
    <dgm:pt modelId="{7AAF677E-DEEC-654A-A172-AAD77A3E5A59}" type="pres">
      <dgm:prSet presAssocID="{66AF426D-0BC3-EB49-A023-B09AEED7271A}" presName="Bullet" presStyleLbl="node1NoLn" presStyleIdx="2" presStyleCnt="5"/>
      <dgm:spPr/>
    </dgm:pt>
    <dgm:pt modelId="{12223AD7-8E65-B943-BE5E-BBD71C730288}" type="pres">
      <dgm:prSet presAssocID="{66AF426D-0BC3-EB49-A023-B09AEED7271A}" presName="EmptyPlaceHolder" presStyleCnt="0"/>
      <dgm:spPr/>
    </dgm:pt>
    <dgm:pt modelId="{15C81129-1B27-AE46-8489-CB0F6A8721AC}" type="pres">
      <dgm:prSet presAssocID="{662C4173-2D4E-514F-BA36-D995C2A6A0AF}" presName="spaceBetweenRectangles" presStyleCnt="0"/>
      <dgm:spPr/>
    </dgm:pt>
    <dgm:pt modelId="{F8BFD09D-45AC-E846-9135-53526453ACB6}" type="pres">
      <dgm:prSet presAssocID="{833969EC-20E3-A746-8D00-F853E10C15D0}" presName="composite" presStyleCnt="0"/>
      <dgm:spPr/>
    </dgm:pt>
    <dgm:pt modelId="{C51778DC-B932-D646-ADA9-087551736B47}" type="pres">
      <dgm:prSet presAssocID="{833969EC-20E3-A746-8D00-F853E10C15D0}" presName="DropPinPlaceHolder" presStyleCnt="0"/>
      <dgm:spPr/>
    </dgm:pt>
    <dgm:pt modelId="{644B9CBA-E8C7-5443-A494-66258E0D6E19}" type="pres">
      <dgm:prSet presAssocID="{833969EC-20E3-A746-8D00-F853E10C15D0}" presName="DropPin" presStyleLbl="alignNode1" presStyleIdx="3" presStyleCnt="5"/>
      <dgm:spPr/>
    </dgm:pt>
    <dgm:pt modelId="{D1D300E6-5EB7-264C-AC79-75E9B6BAAFBC}" type="pres">
      <dgm:prSet presAssocID="{833969EC-20E3-A746-8D00-F853E10C15D0}" presName="Ellipse" presStyleLbl="fgAcc1" presStyleIdx="3" presStyleCnt="5"/>
      <dgm:spPr/>
    </dgm:pt>
    <dgm:pt modelId="{59D4856F-93A7-584B-9427-EE7ABF401BC7}" type="pres">
      <dgm:prSet presAssocID="{833969EC-20E3-A746-8D00-F853E10C15D0}" presName="L2TextContainer" presStyleLbl="revTx" presStyleIdx="6" presStyleCnt="10">
        <dgm:presLayoutVars>
          <dgm:bulletEnabled val="1"/>
        </dgm:presLayoutVars>
      </dgm:prSet>
      <dgm:spPr/>
    </dgm:pt>
    <dgm:pt modelId="{3353CED1-732B-8641-91D8-2A5AD684B295}" type="pres">
      <dgm:prSet presAssocID="{833969EC-20E3-A746-8D00-F853E10C15D0}" presName="L1TextContainer" presStyleLbl="revTx" presStyleIdx="7" presStyleCnt="10" custLinFactNeighborX="-1360" custLinFactNeighborY="-12562">
        <dgm:presLayoutVars>
          <dgm:chMax val="1"/>
          <dgm:chPref val="1"/>
          <dgm:bulletEnabled val="1"/>
        </dgm:presLayoutVars>
      </dgm:prSet>
      <dgm:spPr/>
    </dgm:pt>
    <dgm:pt modelId="{79E2B992-CEAE-8A42-AE4A-704A3D8B5B32}" type="pres">
      <dgm:prSet presAssocID="{833969EC-20E3-A746-8D00-F853E10C15D0}" presName="ConnectLine" presStyleLbl="dkBgShp" presStyleIdx="5" presStyleCnt="7"/>
      <dgm:spPr>
        <a:gradFill rotWithShape="0">
          <a:gsLst>
            <a:gs pos="0">
              <a:schemeClr val="accent1">
                <a:tint val="76000"/>
              </a:schemeClr>
            </a:gs>
            <a:gs pos="100000">
              <a:schemeClr val="accent1">
                <a:tint val="76000"/>
              </a:schemeClr>
            </a:gs>
          </a:gsLst>
          <a:lin ang="0" scaled="0"/>
        </a:gradFill>
        <a:ln>
          <a:noFill/>
        </a:ln>
        <a:effectLst/>
      </dgm:spPr>
    </dgm:pt>
    <dgm:pt modelId="{E66D7F90-97B7-D24C-A385-E7EDB546F940}" type="pres">
      <dgm:prSet presAssocID="{833969EC-20E3-A746-8D00-F853E10C15D0}" presName="ConnectorPoint" presStyleCnt="0"/>
      <dgm:spPr/>
    </dgm:pt>
    <dgm:pt modelId="{4D12BA80-A33F-8A45-AF5C-73C6E83E5202}" type="pres">
      <dgm:prSet presAssocID="{833969EC-20E3-A746-8D00-F853E10C15D0}" presName="Bullet" presStyleLbl="node1NoLn" presStyleIdx="3" presStyleCnt="5"/>
      <dgm:spPr/>
    </dgm:pt>
    <dgm:pt modelId="{1608FB3F-A0A4-8942-BC2C-BAE1855FCC81}" type="pres">
      <dgm:prSet presAssocID="{833969EC-20E3-A746-8D00-F853E10C15D0}" presName="EmptyPlaceHolder" presStyleCnt="0"/>
      <dgm:spPr/>
    </dgm:pt>
    <dgm:pt modelId="{685D51F2-5D59-934B-A1D5-2CAB3205AEC3}" type="pres">
      <dgm:prSet presAssocID="{DE5290C0-0FB5-8841-95BB-FE60FA33C000}" presName="spaceBetweenRectangles" presStyleCnt="0"/>
      <dgm:spPr/>
    </dgm:pt>
    <dgm:pt modelId="{CADCB63B-B55D-DB44-8FAC-66CF59A3D564}" type="pres">
      <dgm:prSet presAssocID="{0BCDF9EA-8BE8-0E43-8E00-6EDC8C6FF988}" presName="composite" presStyleCnt="0"/>
      <dgm:spPr/>
    </dgm:pt>
    <dgm:pt modelId="{F2F7BC5C-F147-A24C-B3A7-4C0E16F22A53}" type="pres">
      <dgm:prSet presAssocID="{0BCDF9EA-8BE8-0E43-8E00-6EDC8C6FF988}" presName="DropPinPlaceHolder" presStyleCnt="0"/>
      <dgm:spPr/>
    </dgm:pt>
    <dgm:pt modelId="{E80DB7D4-81E6-AA4A-8404-B71C951BD36D}" type="pres">
      <dgm:prSet presAssocID="{0BCDF9EA-8BE8-0E43-8E00-6EDC8C6FF988}" presName="DropPin" presStyleLbl="alignNode1" presStyleIdx="4" presStyleCnt="5"/>
      <dgm:spPr/>
    </dgm:pt>
    <dgm:pt modelId="{31F4A6D3-E258-6A45-93E1-011864500417}" type="pres">
      <dgm:prSet presAssocID="{0BCDF9EA-8BE8-0E43-8E00-6EDC8C6FF988}" presName="Ellipse" presStyleLbl="fgAcc1" presStyleIdx="4" presStyleCnt="5"/>
      <dgm:spPr/>
    </dgm:pt>
    <dgm:pt modelId="{51F5D283-52EF-F94B-B5BE-8FBFE6162ED6}" type="pres">
      <dgm:prSet presAssocID="{0BCDF9EA-8BE8-0E43-8E00-6EDC8C6FF988}" presName="L2TextContainer" presStyleLbl="revTx" presStyleIdx="8" presStyleCnt="10">
        <dgm:presLayoutVars>
          <dgm:bulletEnabled val="1"/>
        </dgm:presLayoutVars>
      </dgm:prSet>
      <dgm:spPr/>
    </dgm:pt>
    <dgm:pt modelId="{C47B66FF-2A31-B54A-B854-83CF4867CDF5}" type="pres">
      <dgm:prSet presAssocID="{0BCDF9EA-8BE8-0E43-8E00-6EDC8C6FF988}" presName="L1TextContainer" presStyleLbl="revTx" presStyleIdx="9" presStyleCnt="10" custLinFactNeighborX="-8843" custLinFactNeighborY="-19723">
        <dgm:presLayoutVars>
          <dgm:chMax val="1"/>
          <dgm:chPref val="1"/>
          <dgm:bulletEnabled val="1"/>
        </dgm:presLayoutVars>
      </dgm:prSet>
      <dgm:spPr/>
    </dgm:pt>
    <dgm:pt modelId="{57F850AA-E0CD-1244-A65A-87B19A706571}" type="pres">
      <dgm:prSet presAssocID="{0BCDF9EA-8BE8-0E43-8E00-6EDC8C6FF988}" presName="ConnectLine" presStyleLbl="dkBgShp" presStyleIdx="6" presStyleCnt="7"/>
      <dgm:spPr>
        <a:gradFill rotWithShape="0">
          <a:gsLst>
            <a:gs pos="0">
              <a:schemeClr val="accent1">
                <a:tint val="76000"/>
              </a:schemeClr>
            </a:gs>
            <a:gs pos="100000">
              <a:schemeClr val="accent1">
                <a:tint val="76000"/>
              </a:schemeClr>
            </a:gs>
          </a:gsLst>
          <a:lin ang="0" scaled="0"/>
        </a:gradFill>
        <a:ln>
          <a:noFill/>
        </a:ln>
        <a:effectLst/>
      </dgm:spPr>
    </dgm:pt>
    <dgm:pt modelId="{AA614071-6D91-3B47-8168-D0F1B53DE8B9}" type="pres">
      <dgm:prSet presAssocID="{0BCDF9EA-8BE8-0E43-8E00-6EDC8C6FF988}" presName="ConnectorPoint" presStyleCnt="0"/>
      <dgm:spPr/>
    </dgm:pt>
    <dgm:pt modelId="{5BE29048-B9F3-2A45-80DB-371114A67341}" type="pres">
      <dgm:prSet presAssocID="{0BCDF9EA-8BE8-0E43-8E00-6EDC8C6FF988}" presName="Bullet" presStyleLbl="node1NoLn" presStyleIdx="4" presStyleCnt="5"/>
      <dgm:spPr/>
    </dgm:pt>
    <dgm:pt modelId="{30A5FD21-F41E-744A-9FE8-AC048C50E876}" type="pres">
      <dgm:prSet presAssocID="{0BCDF9EA-8BE8-0E43-8E00-6EDC8C6FF988}" presName="EmptyPlaceHolder" presStyleCnt="0"/>
      <dgm:spPr/>
    </dgm:pt>
  </dgm:ptLst>
  <dgm:cxnLst>
    <dgm:cxn modelId="{5B6E7019-1B39-3B4E-89E0-61EA25D00EF5}" type="presOf" srcId="{612F1332-6E1F-7D4C-9CF6-8D6B6BC9B783}" destId="{51F5D283-52EF-F94B-B5BE-8FBFE6162ED6}" srcOrd="0" destOrd="0" presId="urn:microsoft.com/office/officeart/2024/layout/BulletTimeline"/>
    <dgm:cxn modelId="{326AA21C-3F58-7042-A718-82179681FEE7}" srcId="{147F6F8F-0FAA-CD49-AE5A-7E30D4A45016}" destId="{A5D76F97-4C1D-FF4A-8D16-ACD7B05671F5}" srcOrd="0" destOrd="0" parTransId="{C85AD1B3-300A-C944-9FD8-649009C50FE3}" sibTransId="{0972F945-7BAC-7946-820C-7C0B1EC11852}"/>
    <dgm:cxn modelId="{08169025-6FDD-1743-AE80-8E409C6AF691}" srcId="{BDDC51A7-7240-5D4F-A729-237C9BFB7AB8}" destId="{D7B54077-16EC-E543-AA3B-FDD02CEAB20D}" srcOrd="0" destOrd="0" parTransId="{C587B57B-A9E4-1D49-9C3A-B1509BF48014}" sibTransId="{346C15A8-73F4-3D40-A596-032B355A9890}"/>
    <dgm:cxn modelId="{477B342F-A984-B649-8E48-F30018524BFF}" srcId="{BDDC51A7-7240-5D4F-A729-237C9BFB7AB8}" destId="{0BCDF9EA-8BE8-0E43-8E00-6EDC8C6FF988}" srcOrd="4" destOrd="0" parTransId="{8EC72279-7E09-DD47-BD25-DAC8843BF590}" sibTransId="{93579039-F247-2845-9F61-C092CAEF8D3B}"/>
    <dgm:cxn modelId="{6F331A3C-E766-F240-92B6-708E87CD91FF}" srcId="{66AF426D-0BC3-EB49-A023-B09AEED7271A}" destId="{95DDBFEF-CDAE-0C4F-A6A7-4B771716498F}" srcOrd="0" destOrd="0" parTransId="{3BCA8384-FFFF-7E44-B22A-4D9DBACE44F7}" sibTransId="{19E5C0A6-3923-F842-963A-9B7C3CF632AB}"/>
    <dgm:cxn modelId="{F88BF340-7BAF-8047-9D0F-30D67EC50A71}" srcId="{BDDC51A7-7240-5D4F-A729-237C9BFB7AB8}" destId="{833969EC-20E3-A746-8D00-F853E10C15D0}" srcOrd="3" destOrd="0" parTransId="{1D212C7D-A044-8A4D-BC09-547FE0097FCA}" sibTransId="{DE5290C0-0FB5-8841-95BB-FE60FA33C000}"/>
    <dgm:cxn modelId="{516AD44A-4A62-504B-BF01-0E8C3B2B5F0B}" type="presOf" srcId="{833969EC-20E3-A746-8D00-F853E10C15D0}" destId="{3353CED1-732B-8641-91D8-2A5AD684B295}" srcOrd="0" destOrd="0" presId="urn:microsoft.com/office/officeart/2024/layout/BulletTimeline"/>
    <dgm:cxn modelId="{A43ED24E-786E-4F4D-8B63-CBC8714F371B}" srcId="{D7B54077-16EC-E543-AA3B-FDD02CEAB20D}" destId="{70926E03-0D47-754D-A5A8-81441405FB57}" srcOrd="0" destOrd="0" parTransId="{E250A0EA-328E-844F-A3CB-B9783ED91A3E}" sibTransId="{20C9B771-77F2-B04C-BB91-1B77993B04B7}"/>
    <dgm:cxn modelId="{86154475-0E0D-8A4E-AA54-A7CA1AB9D709}" srcId="{BDDC51A7-7240-5D4F-A729-237C9BFB7AB8}" destId="{66AF426D-0BC3-EB49-A023-B09AEED7271A}" srcOrd="2" destOrd="0" parTransId="{FF0AA298-34FD-5F44-83BF-B21C744691D7}" sibTransId="{662C4173-2D4E-514F-BA36-D995C2A6A0AF}"/>
    <dgm:cxn modelId="{E332AA76-8338-F542-8A64-4FEF4C4B546B}" srcId="{0BCDF9EA-8BE8-0E43-8E00-6EDC8C6FF988}" destId="{612F1332-6E1F-7D4C-9CF6-8D6B6BC9B783}" srcOrd="0" destOrd="0" parTransId="{94A3883E-4911-7645-8DA4-8579FA09B384}" sibTransId="{01A8F07B-31AC-EC46-9879-5958022EA23E}"/>
    <dgm:cxn modelId="{2DA4CD88-732D-C443-8288-52765D705CED}" type="presOf" srcId="{BDDC51A7-7240-5D4F-A729-237C9BFB7AB8}" destId="{CD4FBAF5-681E-B74D-BD3B-1257A9379631}" srcOrd="0" destOrd="0" presId="urn:microsoft.com/office/officeart/2024/layout/BulletTimeline"/>
    <dgm:cxn modelId="{70735DA2-0356-BB4B-9F0F-087D61E43C6B}" type="presOf" srcId="{D7B54077-16EC-E543-AA3B-FDD02CEAB20D}" destId="{EAA057B0-8864-0942-A1FE-1B7075A9EAD4}" srcOrd="0" destOrd="0" presId="urn:microsoft.com/office/officeart/2024/layout/BulletTimeline"/>
    <dgm:cxn modelId="{D2255CA4-73DE-8C4E-9C70-932C98A4E66C}" type="presOf" srcId="{5901A597-E5DD-6943-97E6-1D684BFB80DD}" destId="{59D4856F-93A7-584B-9427-EE7ABF401BC7}" srcOrd="0" destOrd="0" presId="urn:microsoft.com/office/officeart/2024/layout/BulletTimeline"/>
    <dgm:cxn modelId="{1ACC01AC-C650-DB4C-9DB8-108F6E847DC9}" type="presOf" srcId="{A5D76F97-4C1D-FF4A-8D16-ACD7B05671F5}" destId="{EAE0C43A-8148-8B43-A906-2F4BE7D26BD6}" srcOrd="0" destOrd="0" presId="urn:microsoft.com/office/officeart/2024/layout/BulletTimeline"/>
    <dgm:cxn modelId="{1774C3AE-2112-6840-955C-497D755235E8}" type="presOf" srcId="{70926E03-0D47-754D-A5A8-81441405FB57}" destId="{C3A158AB-12D5-D649-97D0-7DFEB6BEF1C7}" srcOrd="0" destOrd="0" presId="urn:microsoft.com/office/officeart/2024/layout/BulletTimeline"/>
    <dgm:cxn modelId="{E78C22B6-9DB2-A84A-82C1-64D9DAD14EA5}" type="presOf" srcId="{147F6F8F-0FAA-CD49-AE5A-7E30D4A45016}" destId="{FAC9AEE5-8F23-4440-8172-CFAA94E78421}" srcOrd="0" destOrd="0" presId="urn:microsoft.com/office/officeart/2024/layout/BulletTimeline"/>
    <dgm:cxn modelId="{914642B9-1D7A-CF4A-ACE2-3C52FE45D8C4}" type="presOf" srcId="{95DDBFEF-CDAE-0C4F-A6A7-4B771716498F}" destId="{A9263B43-E8C7-204F-B172-0DDBD2DC1351}" srcOrd="0" destOrd="0" presId="urn:microsoft.com/office/officeart/2024/layout/BulletTimeline"/>
    <dgm:cxn modelId="{B0B47ACA-2BF0-9E4F-8A88-E9AB19AAAC33}" type="presOf" srcId="{0BCDF9EA-8BE8-0E43-8E00-6EDC8C6FF988}" destId="{C47B66FF-2A31-B54A-B854-83CF4867CDF5}" srcOrd="0" destOrd="0" presId="urn:microsoft.com/office/officeart/2024/layout/BulletTimeline"/>
    <dgm:cxn modelId="{F4525EE1-1E0E-E645-B5C2-BA89345F4854}" srcId="{833969EC-20E3-A746-8D00-F853E10C15D0}" destId="{5901A597-E5DD-6943-97E6-1D684BFB80DD}" srcOrd="0" destOrd="0" parTransId="{02116F18-040F-EA42-ADA0-725574CA3047}" sibTransId="{C143F83C-EE98-674F-9EAC-818FEF89E2EF}"/>
    <dgm:cxn modelId="{6375F4E5-0B8A-4348-8DC5-2E98D6A194FB}" type="presOf" srcId="{66AF426D-0BC3-EB49-A023-B09AEED7271A}" destId="{BAE1415D-A847-C847-9489-79CD809839DA}" srcOrd="0" destOrd="0" presId="urn:microsoft.com/office/officeart/2024/layout/BulletTimeline"/>
    <dgm:cxn modelId="{00C173E8-288D-1949-A843-B319E96555C4}" srcId="{BDDC51A7-7240-5D4F-A729-237C9BFB7AB8}" destId="{147F6F8F-0FAA-CD49-AE5A-7E30D4A45016}" srcOrd="1" destOrd="0" parTransId="{518880EB-E9E7-8D4E-A3BD-5DA103CF9714}" sibTransId="{116D17EF-BB52-9148-88D3-153CA1A9DD4E}"/>
    <dgm:cxn modelId="{1DDEC15F-739D-5C43-B5CC-6E682E483BD0}" type="presParOf" srcId="{CD4FBAF5-681E-B74D-BD3B-1257A9379631}" destId="{DA8367A2-144E-FE4D-A015-953CC8F7F4B3}" srcOrd="0" destOrd="0" presId="urn:microsoft.com/office/officeart/2024/layout/BulletTimeline"/>
    <dgm:cxn modelId="{2BED4B85-E8D4-DF42-83C9-195FD0A98644}" type="presParOf" srcId="{DA8367A2-144E-FE4D-A015-953CC8F7F4B3}" destId="{955C4218-1FB2-1340-BCE3-210F23E0E086}" srcOrd="0" destOrd="0" presId="urn:microsoft.com/office/officeart/2024/layout/BulletTimeline"/>
    <dgm:cxn modelId="{EC449433-3DAA-D244-8DA9-DE95CE29AD8E}" type="presParOf" srcId="{DA8367A2-144E-FE4D-A015-953CC8F7F4B3}" destId="{A8453EB1-5515-2E45-8156-3CE1B461FF5F}" srcOrd="1" destOrd="0" presId="urn:microsoft.com/office/officeart/2024/layout/BulletTimeline"/>
    <dgm:cxn modelId="{5623EDEF-BF1F-AE42-9B9C-07D4D9B061B8}" type="presParOf" srcId="{CD4FBAF5-681E-B74D-BD3B-1257A9379631}" destId="{27DB603E-BD39-6247-B606-6EA9F2FDE5E8}" srcOrd="1" destOrd="0" presId="urn:microsoft.com/office/officeart/2024/layout/BulletTimeline"/>
    <dgm:cxn modelId="{876455EF-C684-2440-B14D-22CF19971B9D}" type="presParOf" srcId="{27DB603E-BD39-6247-B606-6EA9F2FDE5E8}" destId="{C84E647D-44F8-254D-962D-608A8D346D8D}" srcOrd="0" destOrd="0" presId="urn:microsoft.com/office/officeart/2024/layout/BulletTimeline"/>
    <dgm:cxn modelId="{D9466D24-833D-AA4B-9B13-2F630E2E8C86}" type="presParOf" srcId="{C84E647D-44F8-254D-962D-608A8D346D8D}" destId="{75E05746-7BC7-DA41-908C-580496181731}" srcOrd="0" destOrd="0" presId="urn:microsoft.com/office/officeart/2024/layout/BulletTimeline"/>
    <dgm:cxn modelId="{0EBB391A-2E29-954A-87C9-1FF4F55494D4}" type="presParOf" srcId="{75E05746-7BC7-DA41-908C-580496181731}" destId="{67E68382-C8A0-D742-82B5-2E050FCFC9B3}" srcOrd="0" destOrd="0" presId="urn:microsoft.com/office/officeart/2024/layout/BulletTimeline"/>
    <dgm:cxn modelId="{D33CCB53-55E5-C743-A17F-76916CE55AC4}" type="presParOf" srcId="{75E05746-7BC7-DA41-908C-580496181731}" destId="{050235FB-5A26-A14D-82D6-61B44C705FBD}" srcOrd="1" destOrd="0" presId="urn:microsoft.com/office/officeart/2024/layout/BulletTimeline"/>
    <dgm:cxn modelId="{130A3E8E-34B4-9C43-8BE4-1B4FEE815F8B}" type="presParOf" srcId="{C84E647D-44F8-254D-962D-608A8D346D8D}" destId="{C3A158AB-12D5-D649-97D0-7DFEB6BEF1C7}" srcOrd="1" destOrd="0" presId="urn:microsoft.com/office/officeart/2024/layout/BulletTimeline"/>
    <dgm:cxn modelId="{A8C90FF6-335E-1240-8741-D440FF767B3F}" type="presParOf" srcId="{C84E647D-44F8-254D-962D-608A8D346D8D}" destId="{EAA057B0-8864-0942-A1FE-1B7075A9EAD4}" srcOrd="2" destOrd="0" presId="urn:microsoft.com/office/officeart/2024/layout/BulletTimeline"/>
    <dgm:cxn modelId="{56103F8D-0EED-5243-81CA-F686E1B8BDB3}" type="presParOf" srcId="{C84E647D-44F8-254D-962D-608A8D346D8D}" destId="{5A58B206-41D9-B244-ACF2-95F768F8F0D5}" srcOrd="3" destOrd="0" presId="urn:microsoft.com/office/officeart/2024/layout/BulletTimeline"/>
    <dgm:cxn modelId="{85FBE029-CA42-8C40-8046-1A9B34A49B72}" type="presParOf" srcId="{C84E647D-44F8-254D-962D-608A8D346D8D}" destId="{6BDFA812-1604-C24E-B2BE-F07A160FED5A}" srcOrd="4" destOrd="0" presId="urn:microsoft.com/office/officeart/2024/layout/BulletTimeline"/>
    <dgm:cxn modelId="{7A2D6EAA-8D71-7740-9546-09940BB4E6B3}" type="presParOf" srcId="{6BDFA812-1604-C24E-B2BE-F07A160FED5A}" destId="{BAA2E343-1B69-3546-ACBA-0EF8EA001211}" srcOrd="0" destOrd="0" presId="urn:microsoft.com/office/officeart/2024/layout/BulletTimeline"/>
    <dgm:cxn modelId="{626C262F-F589-0F4C-95C7-720A95F327EA}" type="presParOf" srcId="{C84E647D-44F8-254D-962D-608A8D346D8D}" destId="{B52550C8-957A-B740-9D2F-B40B2F15DFCB}" srcOrd="5" destOrd="0" presId="urn:microsoft.com/office/officeart/2024/layout/BulletTimeline"/>
    <dgm:cxn modelId="{F6106565-5859-3A40-BEE6-48AEF0FAA4F7}" type="presParOf" srcId="{27DB603E-BD39-6247-B606-6EA9F2FDE5E8}" destId="{4DF36F52-0E7E-2A4B-895F-308331D6950F}" srcOrd="1" destOrd="0" presId="urn:microsoft.com/office/officeart/2024/layout/BulletTimeline"/>
    <dgm:cxn modelId="{F02B1C5E-0921-FC44-A171-2885A135A77E}" type="presParOf" srcId="{27DB603E-BD39-6247-B606-6EA9F2FDE5E8}" destId="{0F93DF26-6A31-1345-A10B-5EA4A7C0B4AD}" srcOrd="2" destOrd="0" presId="urn:microsoft.com/office/officeart/2024/layout/BulletTimeline"/>
    <dgm:cxn modelId="{237EF61A-3770-7047-8D36-49AEE9E2D071}" type="presParOf" srcId="{0F93DF26-6A31-1345-A10B-5EA4A7C0B4AD}" destId="{FD677D81-679A-404F-978A-B374A77E5A21}" srcOrd="0" destOrd="0" presId="urn:microsoft.com/office/officeart/2024/layout/BulletTimeline"/>
    <dgm:cxn modelId="{88F330DA-DECD-9F42-839B-FED1C5CBE796}" type="presParOf" srcId="{FD677D81-679A-404F-978A-B374A77E5A21}" destId="{1DBD23F3-E8E8-2C42-833F-8E5A1B91D9A1}" srcOrd="0" destOrd="0" presId="urn:microsoft.com/office/officeart/2024/layout/BulletTimeline"/>
    <dgm:cxn modelId="{DB4B85AF-7B16-3E4E-9C9F-1A8ABD3C3966}" type="presParOf" srcId="{FD677D81-679A-404F-978A-B374A77E5A21}" destId="{1384C049-89D4-0D42-8547-519BF4520EA7}" srcOrd="1" destOrd="0" presId="urn:microsoft.com/office/officeart/2024/layout/BulletTimeline"/>
    <dgm:cxn modelId="{911644CE-5AB9-2B4E-86AD-06DF540EE3B4}" type="presParOf" srcId="{0F93DF26-6A31-1345-A10B-5EA4A7C0B4AD}" destId="{EAE0C43A-8148-8B43-A906-2F4BE7D26BD6}" srcOrd="1" destOrd="0" presId="urn:microsoft.com/office/officeart/2024/layout/BulletTimeline"/>
    <dgm:cxn modelId="{2E705CEF-CCEC-BB4D-9A84-40401D27D7DD}" type="presParOf" srcId="{0F93DF26-6A31-1345-A10B-5EA4A7C0B4AD}" destId="{FAC9AEE5-8F23-4440-8172-CFAA94E78421}" srcOrd="2" destOrd="0" presId="urn:microsoft.com/office/officeart/2024/layout/BulletTimeline"/>
    <dgm:cxn modelId="{76D848A7-26E4-B54C-A529-F766408BFA8B}" type="presParOf" srcId="{0F93DF26-6A31-1345-A10B-5EA4A7C0B4AD}" destId="{EDE96CCC-C707-F34F-98AC-0C735E5B9E48}" srcOrd="3" destOrd="0" presId="urn:microsoft.com/office/officeart/2024/layout/BulletTimeline"/>
    <dgm:cxn modelId="{BA4C5804-6721-F540-A7E8-7346207B92A2}" type="presParOf" srcId="{0F93DF26-6A31-1345-A10B-5EA4A7C0B4AD}" destId="{D1F48A6B-5ABF-F741-BE43-4B01118D2495}" srcOrd="4" destOrd="0" presId="urn:microsoft.com/office/officeart/2024/layout/BulletTimeline"/>
    <dgm:cxn modelId="{10747BCD-8A21-AD4F-BEBA-71BF09B72C56}" type="presParOf" srcId="{D1F48A6B-5ABF-F741-BE43-4B01118D2495}" destId="{FC99D10F-870B-6841-A71E-B0825C58408E}" srcOrd="0" destOrd="0" presId="urn:microsoft.com/office/officeart/2024/layout/BulletTimeline"/>
    <dgm:cxn modelId="{5C24E683-4670-754B-B4EE-74E82D9A291D}" type="presParOf" srcId="{0F93DF26-6A31-1345-A10B-5EA4A7C0B4AD}" destId="{1AD841C6-7F6F-4446-B918-1DF3BEB1B5CE}" srcOrd="5" destOrd="0" presId="urn:microsoft.com/office/officeart/2024/layout/BulletTimeline"/>
    <dgm:cxn modelId="{674CCA64-95EE-A147-8367-5FBA47E27548}" type="presParOf" srcId="{27DB603E-BD39-6247-B606-6EA9F2FDE5E8}" destId="{24514AFC-E2A0-AD43-8DFD-2B30BA8FBCFA}" srcOrd="3" destOrd="0" presId="urn:microsoft.com/office/officeart/2024/layout/BulletTimeline"/>
    <dgm:cxn modelId="{E24CCDF0-F253-A04E-959C-7AA29B16C75A}" type="presParOf" srcId="{27DB603E-BD39-6247-B606-6EA9F2FDE5E8}" destId="{20908177-E4BE-D843-B2D5-0338BCD2E94F}" srcOrd="4" destOrd="0" presId="urn:microsoft.com/office/officeart/2024/layout/BulletTimeline"/>
    <dgm:cxn modelId="{52681E53-E38C-ED4A-AB08-215788D307F3}" type="presParOf" srcId="{20908177-E4BE-D843-B2D5-0338BCD2E94F}" destId="{C6A69509-D535-0B46-8CCD-7F407CBC1BA4}" srcOrd="0" destOrd="0" presId="urn:microsoft.com/office/officeart/2024/layout/BulletTimeline"/>
    <dgm:cxn modelId="{BA167CA9-2703-6C47-B611-D0211E030751}" type="presParOf" srcId="{C6A69509-D535-0B46-8CCD-7F407CBC1BA4}" destId="{AE4AF672-E509-0D40-B8A3-8CE5D0B40688}" srcOrd="0" destOrd="0" presId="urn:microsoft.com/office/officeart/2024/layout/BulletTimeline"/>
    <dgm:cxn modelId="{EB97CCA7-F2C9-5543-817C-9F58A4B429CB}" type="presParOf" srcId="{C6A69509-D535-0B46-8CCD-7F407CBC1BA4}" destId="{CC552B68-DFA9-8444-B8E1-08F133C5A890}" srcOrd="1" destOrd="0" presId="urn:microsoft.com/office/officeart/2024/layout/BulletTimeline"/>
    <dgm:cxn modelId="{1D3F95E3-4A53-7441-BD23-352E5A092CEE}" type="presParOf" srcId="{20908177-E4BE-D843-B2D5-0338BCD2E94F}" destId="{A9263B43-E8C7-204F-B172-0DDBD2DC1351}" srcOrd="1" destOrd="0" presId="urn:microsoft.com/office/officeart/2024/layout/BulletTimeline"/>
    <dgm:cxn modelId="{5E61802D-3AE2-1A4C-8E9D-E438DA0F1418}" type="presParOf" srcId="{20908177-E4BE-D843-B2D5-0338BCD2E94F}" destId="{BAE1415D-A847-C847-9489-79CD809839DA}" srcOrd="2" destOrd="0" presId="urn:microsoft.com/office/officeart/2024/layout/BulletTimeline"/>
    <dgm:cxn modelId="{0C7A7CD5-2972-F442-A320-85DC7BDEC767}" type="presParOf" srcId="{20908177-E4BE-D843-B2D5-0338BCD2E94F}" destId="{3F3D9942-FCD6-AD43-9606-4F096D3AEF03}" srcOrd="3" destOrd="0" presId="urn:microsoft.com/office/officeart/2024/layout/BulletTimeline"/>
    <dgm:cxn modelId="{F7678B8D-E1E9-4248-8AAF-1CA514BDC7DA}" type="presParOf" srcId="{20908177-E4BE-D843-B2D5-0338BCD2E94F}" destId="{34F630B7-C6AF-2A4A-9A04-842FBD613421}" srcOrd="4" destOrd="0" presId="urn:microsoft.com/office/officeart/2024/layout/BulletTimeline"/>
    <dgm:cxn modelId="{56C11473-325B-BC4A-863C-902C8C5BC3A3}" type="presParOf" srcId="{34F630B7-C6AF-2A4A-9A04-842FBD613421}" destId="{7AAF677E-DEEC-654A-A172-AAD77A3E5A59}" srcOrd="0" destOrd="0" presId="urn:microsoft.com/office/officeart/2024/layout/BulletTimeline"/>
    <dgm:cxn modelId="{A3C19DB4-524F-7845-8732-7B177FA29434}" type="presParOf" srcId="{20908177-E4BE-D843-B2D5-0338BCD2E94F}" destId="{12223AD7-8E65-B943-BE5E-BBD71C730288}" srcOrd="5" destOrd="0" presId="urn:microsoft.com/office/officeart/2024/layout/BulletTimeline"/>
    <dgm:cxn modelId="{C3F690E6-351D-764F-B248-F6F115DA300E}" type="presParOf" srcId="{27DB603E-BD39-6247-B606-6EA9F2FDE5E8}" destId="{15C81129-1B27-AE46-8489-CB0F6A8721AC}" srcOrd="5" destOrd="0" presId="urn:microsoft.com/office/officeart/2024/layout/BulletTimeline"/>
    <dgm:cxn modelId="{14590040-F09B-AE43-B054-6E7CC7EC8EA0}" type="presParOf" srcId="{27DB603E-BD39-6247-B606-6EA9F2FDE5E8}" destId="{F8BFD09D-45AC-E846-9135-53526453ACB6}" srcOrd="6" destOrd="0" presId="urn:microsoft.com/office/officeart/2024/layout/BulletTimeline"/>
    <dgm:cxn modelId="{30201A29-3DE9-4246-8D33-E0D6C83C24B9}" type="presParOf" srcId="{F8BFD09D-45AC-E846-9135-53526453ACB6}" destId="{C51778DC-B932-D646-ADA9-087551736B47}" srcOrd="0" destOrd="0" presId="urn:microsoft.com/office/officeart/2024/layout/BulletTimeline"/>
    <dgm:cxn modelId="{C22936B0-90DA-1146-BFFC-7FBD56E71F09}" type="presParOf" srcId="{C51778DC-B932-D646-ADA9-087551736B47}" destId="{644B9CBA-E8C7-5443-A494-66258E0D6E19}" srcOrd="0" destOrd="0" presId="urn:microsoft.com/office/officeart/2024/layout/BulletTimeline"/>
    <dgm:cxn modelId="{B1F4ABC5-4A83-624D-8B8E-3053A2396133}" type="presParOf" srcId="{C51778DC-B932-D646-ADA9-087551736B47}" destId="{D1D300E6-5EB7-264C-AC79-75E9B6BAAFBC}" srcOrd="1" destOrd="0" presId="urn:microsoft.com/office/officeart/2024/layout/BulletTimeline"/>
    <dgm:cxn modelId="{987D8E6A-5592-2640-A587-BCCBCB9E0C13}" type="presParOf" srcId="{F8BFD09D-45AC-E846-9135-53526453ACB6}" destId="{59D4856F-93A7-584B-9427-EE7ABF401BC7}" srcOrd="1" destOrd="0" presId="urn:microsoft.com/office/officeart/2024/layout/BulletTimeline"/>
    <dgm:cxn modelId="{E1F187A9-D721-9743-9A4A-0F2116F349CB}" type="presParOf" srcId="{F8BFD09D-45AC-E846-9135-53526453ACB6}" destId="{3353CED1-732B-8641-91D8-2A5AD684B295}" srcOrd="2" destOrd="0" presId="urn:microsoft.com/office/officeart/2024/layout/BulletTimeline"/>
    <dgm:cxn modelId="{CB7A2E1A-96D2-3545-964D-34E35E18BFC0}" type="presParOf" srcId="{F8BFD09D-45AC-E846-9135-53526453ACB6}" destId="{79E2B992-CEAE-8A42-AE4A-704A3D8B5B32}" srcOrd="3" destOrd="0" presId="urn:microsoft.com/office/officeart/2024/layout/BulletTimeline"/>
    <dgm:cxn modelId="{32D8E87F-1598-B440-9307-DF3CECDFE4DB}" type="presParOf" srcId="{F8BFD09D-45AC-E846-9135-53526453ACB6}" destId="{E66D7F90-97B7-D24C-A385-E7EDB546F940}" srcOrd="4" destOrd="0" presId="urn:microsoft.com/office/officeart/2024/layout/BulletTimeline"/>
    <dgm:cxn modelId="{E65B6E68-9A02-8741-BBEC-58673520E91B}" type="presParOf" srcId="{E66D7F90-97B7-D24C-A385-E7EDB546F940}" destId="{4D12BA80-A33F-8A45-AF5C-73C6E83E5202}" srcOrd="0" destOrd="0" presId="urn:microsoft.com/office/officeart/2024/layout/BulletTimeline"/>
    <dgm:cxn modelId="{DEC4AD11-90B6-044C-B4D1-3EA2A7D67B4E}" type="presParOf" srcId="{F8BFD09D-45AC-E846-9135-53526453ACB6}" destId="{1608FB3F-A0A4-8942-BC2C-BAE1855FCC81}" srcOrd="5" destOrd="0" presId="urn:microsoft.com/office/officeart/2024/layout/BulletTimeline"/>
    <dgm:cxn modelId="{181F92C2-A507-5A42-A12A-6B0452AE598D}" type="presParOf" srcId="{27DB603E-BD39-6247-B606-6EA9F2FDE5E8}" destId="{685D51F2-5D59-934B-A1D5-2CAB3205AEC3}" srcOrd="7" destOrd="0" presId="urn:microsoft.com/office/officeart/2024/layout/BulletTimeline"/>
    <dgm:cxn modelId="{E871EF61-D2EB-EC40-AA8D-6302E7C6A576}" type="presParOf" srcId="{27DB603E-BD39-6247-B606-6EA9F2FDE5E8}" destId="{CADCB63B-B55D-DB44-8FAC-66CF59A3D564}" srcOrd="8" destOrd="0" presId="urn:microsoft.com/office/officeart/2024/layout/BulletTimeline"/>
    <dgm:cxn modelId="{06D83512-76E7-3242-859E-7AAA9067CCAE}" type="presParOf" srcId="{CADCB63B-B55D-DB44-8FAC-66CF59A3D564}" destId="{F2F7BC5C-F147-A24C-B3A7-4C0E16F22A53}" srcOrd="0" destOrd="0" presId="urn:microsoft.com/office/officeart/2024/layout/BulletTimeline"/>
    <dgm:cxn modelId="{687BD819-EC14-244A-BBC6-13A1D626BEFD}" type="presParOf" srcId="{F2F7BC5C-F147-A24C-B3A7-4C0E16F22A53}" destId="{E80DB7D4-81E6-AA4A-8404-B71C951BD36D}" srcOrd="0" destOrd="0" presId="urn:microsoft.com/office/officeart/2024/layout/BulletTimeline"/>
    <dgm:cxn modelId="{F6FC6265-7BB2-A34C-8CDE-75FEA7329613}" type="presParOf" srcId="{F2F7BC5C-F147-A24C-B3A7-4C0E16F22A53}" destId="{31F4A6D3-E258-6A45-93E1-011864500417}" srcOrd="1" destOrd="0" presId="urn:microsoft.com/office/officeart/2024/layout/BulletTimeline"/>
    <dgm:cxn modelId="{BB8253A9-F7DF-3F43-BECC-749E509F4B8A}" type="presParOf" srcId="{CADCB63B-B55D-DB44-8FAC-66CF59A3D564}" destId="{51F5D283-52EF-F94B-B5BE-8FBFE6162ED6}" srcOrd="1" destOrd="0" presId="urn:microsoft.com/office/officeart/2024/layout/BulletTimeline"/>
    <dgm:cxn modelId="{2E3CCCC4-C445-9C45-8706-D65E2D54CB69}" type="presParOf" srcId="{CADCB63B-B55D-DB44-8FAC-66CF59A3D564}" destId="{C47B66FF-2A31-B54A-B854-83CF4867CDF5}" srcOrd="2" destOrd="0" presId="urn:microsoft.com/office/officeart/2024/layout/BulletTimeline"/>
    <dgm:cxn modelId="{867ADC4D-7181-3F40-9ED7-7E298BD0EB40}" type="presParOf" srcId="{CADCB63B-B55D-DB44-8FAC-66CF59A3D564}" destId="{57F850AA-E0CD-1244-A65A-87B19A706571}" srcOrd="3" destOrd="0" presId="urn:microsoft.com/office/officeart/2024/layout/BulletTimeline"/>
    <dgm:cxn modelId="{AAD99E38-686A-5649-B3E8-123E27B65F3B}" type="presParOf" srcId="{CADCB63B-B55D-DB44-8FAC-66CF59A3D564}" destId="{AA614071-6D91-3B47-8168-D0F1B53DE8B9}" srcOrd="4" destOrd="0" presId="urn:microsoft.com/office/officeart/2024/layout/BulletTimeline"/>
    <dgm:cxn modelId="{B333464B-9B94-BB4E-9501-FE1D42E8F561}" type="presParOf" srcId="{AA614071-6D91-3B47-8168-D0F1B53DE8B9}" destId="{5BE29048-B9F3-2A45-80DB-371114A67341}" srcOrd="0" destOrd="0" presId="urn:microsoft.com/office/officeart/2024/layout/BulletTimeline"/>
    <dgm:cxn modelId="{D945B58B-4911-4D44-95BB-8CD3221EBF30}" type="presParOf" srcId="{CADCB63B-B55D-DB44-8FAC-66CF59A3D564}" destId="{30A5FD21-F41E-744A-9FE8-AC048C50E876}" srcOrd="5" destOrd="0" presId="urn:microsoft.com/office/officeart/2024/layout/BulletTimeline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4CA95A58-BFA3-DB4F-93D8-09125F8D2CE4}" type="doc">
      <dgm:prSet loTypeId="urn:microsoft.com/office/officeart/2005/8/layout/chevron2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5284395-2DB7-494A-A271-F18B52D47631}">
      <dgm:prSet phldrT="[Text]" custT="1"/>
      <dgm:spPr/>
      <dgm:t>
        <a:bodyPr/>
        <a:lstStyle/>
        <a:p>
          <a:r>
            <a:rPr lang="en-US" sz="1400" dirty="0"/>
            <a:t>LOC</a:t>
          </a:r>
        </a:p>
      </dgm:t>
    </dgm:pt>
    <dgm:pt modelId="{29CEC9C0-9ABB-2B4A-B660-894F6158999E}" type="parTrans" cxnId="{D67AC7BB-48EC-5C43-852E-D0F006631D87}">
      <dgm:prSet/>
      <dgm:spPr/>
      <dgm:t>
        <a:bodyPr/>
        <a:lstStyle/>
        <a:p>
          <a:endParaRPr lang="en-US"/>
        </a:p>
      </dgm:t>
    </dgm:pt>
    <dgm:pt modelId="{DA21C337-7832-4344-894D-AD2DB1D4E898}" type="sibTrans" cxnId="{D67AC7BB-48EC-5C43-852E-D0F006631D87}">
      <dgm:prSet/>
      <dgm:spPr/>
      <dgm:t>
        <a:bodyPr/>
        <a:lstStyle/>
        <a:p>
          <a:endParaRPr lang="en-US"/>
        </a:p>
      </dgm:t>
    </dgm:pt>
    <dgm:pt modelId="{7ACADEF8-38AA-B147-B1C4-6A0F1CF6DB21}">
      <dgm:prSet phldrT="[Text]" custT="1"/>
      <dgm:spPr/>
      <dgm:t>
        <a:bodyPr/>
        <a:lstStyle/>
        <a:p>
          <a:r>
            <a:rPr lang="en-US" sz="1400" dirty="0"/>
            <a:t>alert</a:t>
          </a:r>
        </a:p>
      </dgm:t>
    </dgm:pt>
    <dgm:pt modelId="{02D3B56D-479D-1347-A5EC-589371EA667B}" type="parTrans" cxnId="{9E810283-6C55-7540-9DE3-40CBE61F464B}">
      <dgm:prSet/>
      <dgm:spPr/>
      <dgm:t>
        <a:bodyPr/>
        <a:lstStyle/>
        <a:p>
          <a:endParaRPr lang="en-US"/>
        </a:p>
      </dgm:t>
    </dgm:pt>
    <dgm:pt modelId="{5358E098-72F5-914E-977D-DB4895565AE5}" type="sibTrans" cxnId="{9E810283-6C55-7540-9DE3-40CBE61F464B}">
      <dgm:prSet/>
      <dgm:spPr/>
      <dgm:t>
        <a:bodyPr/>
        <a:lstStyle/>
        <a:p>
          <a:endParaRPr lang="en-US"/>
        </a:p>
      </dgm:t>
    </dgm:pt>
    <dgm:pt modelId="{0E9E1CB0-8237-4749-AA61-BBFE17443E43}">
      <dgm:prSet phldrT="[Text]" custT="1"/>
      <dgm:spPr/>
      <dgm:t>
        <a:bodyPr/>
        <a:lstStyle/>
        <a:p>
          <a:r>
            <a:rPr lang="en-US" sz="1400" dirty="0"/>
            <a:t>incorrect age,  month</a:t>
          </a:r>
        </a:p>
      </dgm:t>
    </dgm:pt>
    <dgm:pt modelId="{5DFDADE0-6F97-8247-A194-7A789487FCBD}" type="parTrans" cxnId="{EFB948B4-477C-F649-A380-CD0F48CFC089}">
      <dgm:prSet/>
      <dgm:spPr/>
      <dgm:t>
        <a:bodyPr/>
        <a:lstStyle/>
        <a:p>
          <a:endParaRPr lang="en-US"/>
        </a:p>
      </dgm:t>
    </dgm:pt>
    <dgm:pt modelId="{6A3F7F97-E747-8144-A79B-F5A6B4B134EB}" type="sibTrans" cxnId="{EFB948B4-477C-F649-A380-CD0F48CFC089}">
      <dgm:prSet/>
      <dgm:spPr/>
      <dgm:t>
        <a:bodyPr/>
        <a:lstStyle/>
        <a:p>
          <a:endParaRPr lang="en-US"/>
        </a:p>
      </dgm:t>
    </dgm:pt>
    <dgm:pt modelId="{82BC6936-013F-5846-8E41-481908928C29}">
      <dgm:prSet phldrT="[Text]" custT="1"/>
      <dgm:spPr/>
      <dgm:t>
        <a:bodyPr/>
        <a:lstStyle/>
        <a:p>
          <a:r>
            <a:rPr lang="en-US" sz="1200" dirty="0"/>
            <a:t>Facial Palsy</a:t>
          </a:r>
        </a:p>
      </dgm:t>
    </dgm:pt>
    <dgm:pt modelId="{6FC56245-D92B-6046-87D8-ACA83C6D8801}" type="parTrans" cxnId="{71822F1B-66FF-0349-8F0D-5DB046513C52}">
      <dgm:prSet/>
      <dgm:spPr/>
      <dgm:t>
        <a:bodyPr/>
        <a:lstStyle/>
        <a:p>
          <a:endParaRPr lang="en-US"/>
        </a:p>
      </dgm:t>
    </dgm:pt>
    <dgm:pt modelId="{CCC2B572-78BE-CA45-A86D-3CB1002B2EFC}" type="sibTrans" cxnId="{71822F1B-66FF-0349-8F0D-5DB046513C52}">
      <dgm:prSet/>
      <dgm:spPr/>
      <dgm:t>
        <a:bodyPr/>
        <a:lstStyle/>
        <a:p>
          <a:endParaRPr lang="en-US"/>
        </a:p>
      </dgm:t>
    </dgm:pt>
    <dgm:pt modelId="{C7716D5A-C931-6442-90A5-251F7795AB61}">
      <dgm:prSet phldrT="[Text]" custT="1"/>
      <dgm:spPr/>
      <dgm:t>
        <a:bodyPr/>
        <a:lstStyle/>
        <a:p>
          <a:r>
            <a:rPr lang="en-US" sz="1600" dirty="0"/>
            <a:t>Mild right facial weakness</a:t>
          </a:r>
        </a:p>
      </dgm:t>
    </dgm:pt>
    <dgm:pt modelId="{C6F98627-4666-9443-894E-E9C337F5E1A5}" type="parTrans" cxnId="{B19D7860-9038-C047-BA55-2984FA81FBE5}">
      <dgm:prSet/>
      <dgm:spPr/>
      <dgm:t>
        <a:bodyPr/>
        <a:lstStyle/>
        <a:p>
          <a:endParaRPr lang="en-US"/>
        </a:p>
      </dgm:t>
    </dgm:pt>
    <dgm:pt modelId="{6E36CF5B-73F0-FD40-909B-32D459ECE342}" type="sibTrans" cxnId="{B19D7860-9038-C047-BA55-2984FA81FBE5}">
      <dgm:prSet/>
      <dgm:spPr/>
      <dgm:t>
        <a:bodyPr/>
        <a:lstStyle/>
        <a:p>
          <a:endParaRPr lang="en-US"/>
        </a:p>
      </dgm:t>
    </dgm:pt>
    <dgm:pt modelId="{D11E0B1E-0DF4-0E42-85DA-D11E22AAC0C7}">
      <dgm:prSet phldrT="[Text]" custT="1"/>
      <dgm:spPr/>
      <dgm:t>
        <a:bodyPr/>
        <a:lstStyle/>
        <a:p>
          <a:r>
            <a:rPr lang="en-US" sz="1400" dirty="0"/>
            <a:t>Motor</a:t>
          </a:r>
        </a:p>
      </dgm:t>
    </dgm:pt>
    <dgm:pt modelId="{8B6CE225-69A7-574D-8252-C786568C4DC6}" type="parTrans" cxnId="{95BCBE73-97FC-6142-933F-1ECB96FEBC67}">
      <dgm:prSet/>
      <dgm:spPr/>
      <dgm:t>
        <a:bodyPr/>
        <a:lstStyle/>
        <a:p>
          <a:endParaRPr lang="en-US"/>
        </a:p>
      </dgm:t>
    </dgm:pt>
    <dgm:pt modelId="{685B49AE-0642-264B-AAB4-D571A1800A06}" type="sibTrans" cxnId="{95BCBE73-97FC-6142-933F-1ECB96FEBC67}">
      <dgm:prSet/>
      <dgm:spPr/>
      <dgm:t>
        <a:bodyPr/>
        <a:lstStyle/>
        <a:p>
          <a:endParaRPr lang="en-US"/>
        </a:p>
      </dgm:t>
    </dgm:pt>
    <dgm:pt modelId="{765AA2CC-61C1-DE42-BBC9-50C74A756620}">
      <dgm:prSet phldrT="[Text]" custT="1"/>
      <dgm:spPr/>
      <dgm:t>
        <a:bodyPr/>
        <a:lstStyle/>
        <a:p>
          <a:r>
            <a:rPr lang="en-US" sz="1400" dirty="0"/>
            <a:t>Strength 5/5 throughout</a:t>
          </a:r>
        </a:p>
      </dgm:t>
    </dgm:pt>
    <dgm:pt modelId="{71DD574F-CEEC-CB4B-8150-5E712B5DB086}" type="parTrans" cxnId="{5CBA2488-D7E5-464A-BFBE-3337797AE28A}">
      <dgm:prSet/>
      <dgm:spPr/>
      <dgm:t>
        <a:bodyPr/>
        <a:lstStyle/>
        <a:p>
          <a:endParaRPr lang="en-US"/>
        </a:p>
      </dgm:t>
    </dgm:pt>
    <dgm:pt modelId="{D6328F5E-892F-894C-8B99-004B76B732B4}" type="sibTrans" cxnId="{5CBA2488-D7E5-464A-BFBE-3337797AE28A}">
      <dgm:prSet/>
      <dgm:spPr/>
      <dgm:t>
        <a:bodyPr/>
        <a:lstStyle/>
        <a:p>
          <a:endParaRPr lang="en-US"/>
        </a:p>
      </dgm:t>
    </dgm:pt>
    <dgm:pt modelId="{F9808090-370D-1A44-947A-76ACD055BD6C}">
      <dgm:prSet phldrT="[Text]" custT="1"/>
      <dgm:spPr/>
      <dgm:t>
        <a:bodyPr/>
        <a:lstStyle/>
        <a:p>
          <a:r>
            <a:rPr lang="en-US" sz="1400" dirty="0"/>
            <a:t>RUE pronator drift</a:t>
          </a:r>
        </a:p>
      </dgm:t>
    </dgm:pt>
    <dgm:pt modelId="{6C7CDD67-D4BE-1B4B-A7A3-E4AA37597AC2}" type="parTrans" cxnId="{D1439C7E-3968-0643-8E14-AF01A33801C8}">
      <dgm:prSet/>
      <dgm:spPr/>
      <dgm:t>
        <a:bodyPr/>
        <a:lstStyle/>
        <a:p>
          <a:endParaRPr lang="en-US"/>
        </a:p>
      </dgm:t>
    </dgm:pt>
    <dgm:pt modelId="{37C8ECA0-80E1-B042-9E58-B72978ECDFF0}" type="sibTrans" cxnId="{D1439C7E-3968-0643-8E14-AF01A33801C8}">
      <dgm:prSet/>
      <dgm:spPr/>
      <dgm:t>
        <a:bodyPr/>
        <a:lstStyle/>
        <a:p>
          <a:endParaRPr lang="en-US"/>
        </a:p>
      </dgm:t>
    </dgm:pt>
    <dgm:pt modelId="{3DEE4DBE-FC1D-364E-9F5A-C176027B9E1E}">
      <dgm:prSet phldrT="[Text]" custT="1"/>
      <dgm:spPr/>
      <dgm:t>
        <a:bodyPr/>
        <a:lstStyle/>
        <a:p>
          <a:r>
            <a:rPr lang="en-US" sz="1400" dirty="0"/>
            <a:t>Sensory</a:t>
          </a:r>
        </a:p>
      </dgm:t>
    </dgm:pt>
    <dgm:pt modelId="{90FEA762-1DBE-FA44-AE31-EE8DA162DE02}" type="parTrans" cxnId="{45552134-FDF5-2C40-976C-6D87C9924A0C}">
      <dgm:prSet/>
      <dgm:spPr/>
      <dgm:t>
        <a:bodyPr/>
        <a:lstStyle/>
        <a:p>
          <a:endParaRPr lang="en-US"/>
        </a:p>
      </dgm:t>
    </dgm:pt>
    <dgm:pt modelId="{356A6E02-C542-D044-92ED-0BC1986220DA}" type="sibTrans" cxnId="{45552134-FDF5-2C40-976C-6D87C9924A0C}">
      <dgm:prSet/>
      <dgm:spPr/>
      <dgm:t>
        <a:bodyPr/>
        <a:lstStyle/>
        <a:p>
          <a:endParaRPr lang="en-US"/>
        </a:p>
      </dgm:t>
    </dgm:pt>
    <dgm:pt modelId="{BCB68BDB-EED8-1144-9AD8-1BCB378F2609}">
      <dgm:prSet phldrT="[Text]" custT="1"/>
      <dgm:spPr/>
      <dgm:t>
        <a:bodyPr/>
        <a:lstStyle/>
        <a:p>
          <a:r>
            <a:rPr lang="en-US" sz="1200" dirty="0"/>
            <a:t>Best Language</a:t>
          </a:r>
        </a:p>
      </dgm:t>
    </dgm:pt>
    <dgm:pt modelId="{560B5B21-45BF-134C-8A8A-37904078C92A}" type="parTrans" cxnId="{A4AAF49C-94DC-3543-8702-6638285525FB}">
      <dgm:prSet/>
      <dgm:spPr/>
      <dgm:t>
        <a:bodyPr/>
        <a:lstStyle/>
        <a:p>
          <a:endParaRPr lang="en-US"/>
        </a:p>
      </dgm:t>
    </dgm:pt>
    <dgm:pt modelId="{A7499DCE-4EF2-AB4A-9334-21EF9A1DF664}" type="sibTrans" cxnId="{A4AAF49C-94DC-3543-8702-6638285525FB}">
      <dgm:prSet/>
      <dgm:spPr/>
      <dgm:t>
        <a:bodyPr/>
        <a:lstStyle/>
        <a:p>
          <a:endParaRPr lang="en-US"/>
        </a:p>
      </dgm:t>
    </dgm:pt>
    <dgm:pt modelId="{ED876885-C596-534F-8FBD-07EC3812D431}">
      <dgm:prSet custT="1"/>
      <dgm:spPr/>
      <dgm:t>
        <a:bodyPr/>
        <a:lstStyle/>
        <a:p>
          <a:r>
            <a:rPr lang="en-US" sz="1400" dirty="0"/>
            <a:t>decreased sensation to light touch RUE/RLE</a:t>
          </a:r>
        </a:p>
      </dgm:t>
    </dgm:pt>
    <dgm:pt modelId="{BD18BE81-C88D-9D44-AB61-946B6C4399A2}" type="parTrans" cxnId="{1F145CB7-AE0E-A540-987C-A56AF697A951}">
      <dgm:prSet/>
      <dgm:spPr/>
      <dgm:t>
        <a:bodyPr/>
        <a:lstStyle/>
        <a:p>
          <a:endParaRPr lang="en-US"/>
        </a:p>
      </dgm:t>
    </dgm:pt>
    <dgm:pt modelId="{A0C4D0EF-C92D-4D4D-84A1-873F2BB5402D}" type="sibTrans" cxnId="{1F145CB7-AE0E-A540-987C-A56AF697A951}">
      <dgm:prSet/>
      <dgm:spPr/>
      <dgm:t>
        <a:bodyPr/>
        <a:lstStyle/>
        <a:p>
          <a:endParaRPr lang="en-US"/>
        </a:p>
      </dgm:t>
    </dgm:pt>
    <dgm:pt modelId="{0F33E6C5-E50C-A341-A9AA-77E0AC727723}">
      <dgm:prSet phldrT="[Text]"/>
      <dgm:spPr/>
      <dgm:t>
        <a:bodyPr/>
        <a:lstStyle/>
        <a:p>
          <a:r>
            <a:rPr lang="en-US" dirty="0"/>
            <a:t>Dysarthria</a:t>
          </a:r>
        </a:p>
      </dgm:t>
    </dgm:pt>
    <dgm:pt modelId="{7072CA0E-48E8-2046-8903-C6B1E1C3B05F}" type="parTrans" cxnId="{B447CC73-FBAF-364D-AEEE-9B8912109807}">
      <dgm:prSet/>
      <dgm:spPr/>
      <dgm:t>
        <a:bodyPr/>
        <a:lstStyle/>
        <a:p>
          <a:endParaRPr lang="en-US"/>
        </a:p>
      </dgm:t>
    </dgm:pt>
    <dgm:pt modelId="{EC442112-E5AC-F24A-AC31-8CF61DA02106}" type="sibTrans" cxnId="{B447CC73-FBAF-364D-AEEE-9B8912109807}">
      <dgm:prSet/>
      <dgm:spPr/>
      <dgm:t>
        <a:bodyPr/>
        <a:lstStyle/>
        <a:p>
          <a:endParaRPr lang="en-US"/>
        </a:p>
      </dgm:t>
    </dgm:pt>
    <dgm:pt modelId="{C73759FE-8120-504E-AA4B-BC026FF740D0}">
      <dgm:prSet custT="1"/>
      <dgm:spPr/>
      <dgm:t>
        <a:bodyPr/>
        <a:lstStyle/>
        <a:p>
          <a:r>
            <a:rPr lang="en-US" sz="1400" dirty="0"/>
            <a:t>unable to describe scenario on NIHSS cards</a:t>
          </a:r>
        </a:p>
      </dgm:t>
    </dgm:pt>
    <dgm:pt modelId="{5E7427DC-111A-6645-AF96-29ACD3F274EB}" type="parTrans" cxnId="{2A172E95-78FB-D24C-8266-9580A4CACB3F}">
      <dgm:prSet/>
      <dgm:spPr/>
      <dgm:t>
        <a:bodyPr/>
        <a:lstStyle/>
        <a:p>
          <a:endParaRPr lang="en-US"/>
        </a:p>
      </dgm:t>
    </dgm:pt>
    <dgm:pt modelId="{17674FA2-0BB5-154E-AE13-EBC44B85702D}" type="sibTrans" cxnId="{2A172E95-78FB-D24C-8266-9580A4CACB3F}">
      <dgm:prSet/>
      <dgm:spPr/>
      <dgm:t>
        <a:bodyPr/>
        <a:lstStyle/>
        <a:p>
          <a:endParaRPr lang="en-US"/>
        </a:p>
      </dgm:t>
    </dgm:pt>
    <dgm:pt modelId="{EE039233-3A43-6E48-B78A-5FDF2D2FFB40}">
      <dgm:prSet custT="1"/>
      <dgm:spPr/>
      <dgm:t>
        <a:bodyPr/>
        <a:lstStyle/>
        <a:p>
          <a:r>
            <a:rPr lang="en-US" sz="1400" dirty="0"/>
            <a:t>impaired sentence repetition (non-sensical)</a:t>
          </a:r>
        </a:p>
      </dgm:t>
    </dgm:pt>
    <dgm:pt modelId="{8D56EE5E-159B-4E4D-B5CF-EE4B54E79727}" type="parTrans" cxnId="{9C49AD8F-E686-064B-B89A-01A5B1FF0ED9}">
      <dgm:prSet/>
      <dgm:spPr/>
      <dgm:t>
        <a:bodyPr/>
        <a:lstStyle/>
        <a:p>
          <a:endParaRPr lang="en-US"/>
        </a:p>
      </dgm:t>
    </dgm:pt>
    <dgm:pt modelId="{8C37B77D-288D-1441-BE38-1DF67F64E138}" type="sibTrans" cxnId="{9C49AD8F-E686-064B-B89A-01A5B1FF0ED9}">
      <dgm:prSet/>
      <dgm:spPr/>
      <dgm:t>
        <a:bodyPr/>
        <a:lstStyle/>
        <a:p>
          <a:endParaRPr lang="en-US"/>
        </a:p>
      </dgm:t>
    </dgm:pt>
    <dgm:pt modelId="{68BDD7F3-B3D6-264D-916A-45EC12AC1768}">
      <dgm:prSet phldrT="[Text]"/>
      <dgm:spPr/>
      <dgm:t>
        <a:bodyPr/>
        <a:lstStyle/>
        <a:p>
          <a:r>
            <a:rPr lang="en-US" dirty="0"/>
            <a:t>Extinction</a:t>
          </a:r>
        </a:p>
      </dgm:t>
    </dgm:pt>
    <dgm:pt modelId="{798766EF-72D6-4F46-B8C5-E7B4C455C7A5}" type="parTrans" cxnId="{5D654CF7-40E0-6A47-9395-423666CE4795}">
      <dgm:prSet/>
      <dgm:spPr/>
      <dgm:t>
        <a:bodyPr/>
        <a:lstStyle/>
        <a:p>
          <a:endParaRPr lang="en-US"/>
        </a:p>
      </dgm:t>
    </dgm:pt>
    <dgm:pt modelId="{9734BFFB-FBC6-094A-8388-0563838D1C5F}" type="sibTrans" cxnId="{5D654CF7-40E0-6A47-9395-423666CE4795}">
      <dgm:prSet/>
      <dgm:spPr/>
      <dgm:t>
        <a:bodyPr/>
        <a:lstStyle/>
        <a:p>
          <a:endParaRPr lang="en-US"/>
        </a:p>
      </dgm:t>
    </dgm:pt>
    <dgm:pt modelId="{6E294431-ADE3-DC4B-877D-3E965231996E}">
      <dgm:prSet custT="1"/>
      <dgm:spPr/>
      <dgm:t>
        <a:bodyPr/>
        <a:lstStyle/>
        <a:p>
          <a:r>
            <a:rPr lang="en-US" sz="1400" dirty="0"/>
            <a:t>mild slurred speech</a:t>
          </a:r>
        </a:p>
      </dgm:t>
    </dgm:pt>
    <dgm:pt modelId="{137B7E12-C490-E043-ADD4-9B824A86F95C}" type="parTrans" cxnId="{F24AEF21-CEF5-DD44-8418-6B5ED9D78484}">
      <dgm:prSet/>
      <dgm:spPr/>
      <dgm:t>
        <a:bodyPr/>
        <a:lstStyle/>
        <a:p>
          <a:endParaRPr lang="en-US"/>
        </a:p>
      </dgm:t>
    </dgm:pt>
    <dgm:pt modelId="{22B3C149-0319-A94A-A775-04E6F6543023}" type="sibTrans" cxnId="{F24AEF21-CEF5-DD44-8418-6B5ED9D78484}">
      <dgm:prSet/>
      <dgm:spPr/>
      <dgm:t>
        <a:bodyPr/>
        <a:lstStyle/>
        <a:p>
          <a:endParaRPr lang="en-US"/>
        </a:p>
      </dgm:t>
    </dgm:pt>
    <dgm:pt modelId="{2A29B491-DCD7-924A-A8D3-153EA919012F}">
      <dgm:prSet custT="1"/>
      <dgm:spPr/>
      <dgm:t>
        <a:bodyPr/>
        <a:lstStyle/>
        <a:p>
          <a:r>
            <a:rPr lang="en-US" sz="1400" dirty="0"/>
            <a:t>unable to sense right side touch w/DSS</a:t>
          </a:r>
        </a:p>
      </dgm:t>
    </dgm:pt>
    <dgm:pt modelId="{478B3018-7604-F44E-9A75-2B70AF942A2A}" type="parTrans" cxnId="{56D7D5B4-F8AD-154D-81A2-D0D74F697EDD}">
      <dgm:prSet/>
      <dgm:spPr/>
      <dgm:t>
        <a:bodyPr/>
        <a:lstStyle/>
        <a:p>
          <a:endParaRPr lang="en-US"/>
        </a:p>
      </dgm:t>
    </dgm:pt>
    <dgm:pt modelId="{61B35460-DBB6-454A-9EA2-9EF0E675860E}" type="sibTrans" cxnId="{56D7D5B4-F8AD-154D-81A2-D0D74F697EDD}">
      <dgm:prSet/>
      <dgm:spPr/>
      <dgm:t>
        <a:bodyPr/>
        <a:lstStyle/>
        <a:p>
          <a:endParaRPr lang="en-US"/>
        </a:p>
      </dgm:t>
    </dgm:pt>
    <dgm:pt modelId="{E387489B-A181-C045-B8E6-0B7A890AF11B}">
      <dgm:prSet phldrT="[Text]" custT="1"/>
      <dgm:spPr/>
      <dgm:t>
        <a:bodyPr/>
        <a:lstStyle/>
        <a:p>
          <a:r>
            <a:rPr lang="en-US" sz="1400" dirty="0"/>
            <a:t>Unstable gait</a:t>
          </a:r>
        </a:p>
      </dgm:t>
    </dgm:pt>
    <dgm:pt modelId="{0CF03573-90B6-4B42-B969-E81DC79ECBCF}" type="parTrans" cxnId="{790F32E9-B002-9847-BCFB-514B2645CC9F}">
      <dgm:prSet/>
      <dgm:spPr/>
      <dgm:t>
        <a:bodyPr/>
        <a:lstStyle/>
        <a:p>
          <a:endParaRPr lang="en-US"/>
        </a:p>
      </dgm:t>
    </dgm:pt>
    <dgm:pt modelId="{C03B1EA8-136A-1C4D-B086-5514AFD81DC0}" type="sibTrans" cxnId="{790F32E9-B002-9847-BCFB-514B2645CC9F}">
      <dgm:prSet/>
      <dgm:spPr/>
      <dgm:t>
        <a:bodyPr/>
        <a:lstStyle/>
        <a:p>
          <a:endParaRPr lang="en-US"/>
        </a:p>
      </dgm:t>
    </dgm:pt>
    <dgm:pt modelId="{DE24335C-1EED-2541-8602-BE927CA277B6}" type="pres">
      <dgm:prSet presAssocID="{4CA95A58-BFA3-DB4F-93D8-09125F8D2CE4}" presName="linearFlow" presStyleCnt="0">
        <dgm:presLayoutVars>
          <dgm:dir/>
          <dgm:animLvl val="lvl"/>
          <dgm:resizeHandles val="exact"/>
        </dgm:presLayoutVars>
      </dgm:prSet>
      <dgm:spPr/>
    </dgm:pt>
    <dgm:pt modelId="{F60D2A43-39DC-7743-AF11-9764DA96EDA2}" type="pres">
      <dgm:prSet presAssocID="{65284395-2DB7-494A-A271-F18B52D47631}" presName="composite" presStyleCnt="0"/>
      <dgm:spPr/>
    </dgm:pt>
    <dgm:pt modelId="{BE63B8B9-5003-374A-AB13-9F132BCC66AF}" type="pres">
      <dgm:prSet presAssocID="{65284395-2DB7-494A-A271-F18B52D47631}" presName="parentText" presStyleLbl="alignNode1" presStyleIdx="0" presStyleCnt="7">
        <dgm:presLayoutVars>
          <dgm:chMax val="1"/>
          <dgm:bulletEnabled val="1"/>
        </dgm:presLayoutVars>
      </dgm:prSet>
      <dgm:spPr/>
    </dgm:pt>
    <dgm:pt modelId="{5E559008-02C7-3243-AA8E-FBEF75C81270}" type="pres">
      <dgm:prSet presAssocID="{65284395-2DB7-494A-A271-F18B52D47631}" presName="descendantText" presStyleLbl="alignAcc1" presStyleIdx="0" presStyleCnt="7">
        <dgm:presLayoutVars>
          <dgm:bulletEnabled val="1"/>
        </dgm:presLayoutVars>
      </dgm:prSet>
      <dgm:spPr/>
    </dgm:pt>
    <dgm:pt modelId="{E9A1A210-1A5A-5445-9F89-77BC12AA3FF9}" type="pres">
      <dgm:prSet presAssocID="{DA21C337-7832-4344-894D-AD2DB1D4E898}" presName="sp" presStyleCnt="0"/>
      <dgm:spPr/>
    </dgm:pt>
    <dgm:pt modelId="{2E6C1862-BE4C-BD49-8819-112B50FC0ECC}" type="pres">
      <dgm:prSet presAssocID="{82BC6936-013F-5846-8E41-481908928C29}" presName="composite" presStyleCnt="0"/>
      <dgm:spPr/>
    </dgm:pt>
    <dgm:pt modelId="{E760B2A7-466C-2D4D-94C1-F52D7E79AE72}" type="pres">
      <dgm:prSet presAssocID="{82BC6936-013F-5846-8E41-481908928C29}" presName="parentText" presStyleLbl="alignNode1" presStyleIdx="1" presStyleCnt="7">
        <dgm:presLayoutVars>
          <dgm:chMax val="1"/>
          <dgm:bulletEnabled val="1"/>
        </dgm:presLayoutVars>
      </dgm:prSet>
      <dgm:spPr/>
    </dgm:pt>
    <dgm:pt modelId="{067D8EA5-A051-7743-94E0-D09C38EE46A7}" type="pres">
      <dgm:prSet presAssocID="{82BC6936-013F-5846-8E41-481908928C29}" presName="descendantText" presStyleLbl="alignAcc1" presStyleIdx="1" presStyleCnt="7">
        <dgm:presLayoutVars>
          <dgm:bulletEnabled val="1"/>
        </dgm:presLayoutVars>
      </dgm:prSet>
      <dgm:spPr/>
    </dgm:pt>
    <dgm:pt modelId="{A8A83A76-7697-8741-958B-C520C7E894CC}" type="pres">
      <dgm:prSet presAssocID="{CCC2B572-78BE-CA45-A86D-3CB1002B2EFC}" presName="sp" presStyleCnt="0"/>
      <dgm:spPr/>
    </dgm:pt>
    <dgm:pt modelId="{BAE7BCE7-4CCC-5044-87F0-4C15226EE131}" type="pres">
      <dgm:prSet presAssocID="{D11E0B1E-0DF4-0E42-85DA-D11E22AAC0C7}" presName="composite" presStyleCnt="0"/>
      <dgm:spPr/>
    </dgm:pt>
    <dgm:pt modelId="{6D6D46C1-C901-C54F-AE9E-E81D405794AA}" type="pres">
      <dgm:prSet presAssocID="{D11E0B1E-0DF4-0E42-85DA-D11E22AAC0C7}" presName="parentText" presStyleLbl="alignNode1" presStyleIdx="2" presStyleCnt="7">
        <dgm:presLayoutVars>
          <dgm:chMax val="1"/>
          <dgm:bulletEnabled val="1"/>
        </dgm:presLayoutVars>
      </dgm:prSet>
      <dgm:spPr/>
    </dgm:pt>
    <dgm:pt modelId="{FB735C41-AB86-3545-A956-BB5B76D3EFCB}" type="pres">
      <dgm:prSet presAssocID="{D11E0B1E-0DF4-0E42-85DA-D11E22AAC0C7}" presName="descendantText" presStyleLbl="alignAcc1" presStyleIdx="2" presStyleCnt="7">
        <dgm:presLayoutVars>
          <dgm:bulletEnabled val="1"/>
        </dgm:presLayoutVars>
      </dgm:prSet>
      <dgm:spPr/>
    </dgm:pt>
    <dgm:pt modelId="{ED0D1F29-B69D-2749-B8D7-C84B4B633340}" type="pres">
      <dgm:prSet presAssocID="{685B49AE-0642-264B-AAB4-D571A1800A06}" presName="sp" presStyleCnt="0"/>
      <dgm:spPr/>
    </dgm:pt>
    <dgm:pt modelId="{6465EB77-BF4E-EB44-B4FC-D509CD3E534A}" type="pres">
      <dgm:prSet presAssocID="{3DEE4DBE-FC1D-364E-9F5A-C176027B9E1E}" presName="composite" presStyleCnt="0"/>
      <dgm:spPr/>
    </dgm:pt>
    <dgm:pt modelId="{E24962ED-6CD6-9D48-B2FF-035A414190BD}" type="pres">
      <dgm:prSet presAssocID="{3DEE4DBE-FC1D-364E-9F5A-C176027B9E1E}" presName="parentText" presStyleLbl="alignNode1" presStyleIdx="3" presStyleCnt="7">
        <dgm:presLayoutVars>
          <dgm:chMax val="1"/>
          <dgm:bulletEnabled val="1"/>
        </dgm:presLayoutVars>
      </dgm:prSet>
      <dgm:spPr/>
    </dgm:pt>
    <dgm:pt modelId="{BA63FA5A-DA12-0044-A376-AC051A941FE9}" type="pres">
      <dgm:prSet presAssocID="{3DEE4DBE-FC1D-364E-9F5A-C176027B9E1E}" presName="descendantText" presStyleLbl="alignAcc1" presStyleIdx="3" presStyleCnt="7">
        <dgm:presLayoutVars>
          <dgm:bulletEnabled val="1"/>
        </dgm:presLayoutVars>
      </dgm:prSet>
      <dgm:spPr/>
    </dgm:pt>
    <dgm:pt modelId="{3E0EB4E8-82C5-934B-9DF1-7EF2070018E7}" type="pres">
      <dgm:prSet presAssocID="{356A6E02-C542-D044-92ED-0BC1986220DA}" presName="sp" presStyleCnt="0"/>
      <dgm:spPr/>
    </dgm:pt>
    <dgm:pt modelId="{0C76EFC7-F4F7-5C43-A3BF-E5AEF7AC8C24}" type="pres">
      <dgm:prSet presAssocID="{BCB68BDB-EED8-1144-9AD8-1BCB378F2609}" presName="composite" presStyleCnt="0"/>
      <dgm:spPr/>
    </dgm:pt>
    <dgm:pt modelId="{6D135CBE-4829-AB4D-9A13-BB4DFA1D551F}" type="pres">
      <dgm:prSet presAssocID="{BCB68BDB-EED8-1144-9AD8-1BCB378F2609}" presName="parentText" presStyleLbl="alignNode1" presStyleIdx="4" presStyleCnt="7">
        <dgm:presLayoutVars>
          <dgm:chMax val="1"/>
          <dgm:bulletEnabled val="1"/>
        </dgm:presLayoutVars>
      </dgm:prSet>
      <dgm:spPr/>
    </dgm:pt>
    <dgm:pt modelId="{1E39A126-380D-DB40-A46D-B56865601E7D}" type="pres">
      <dgm:prSet presAssocID="{BCB68BDB-EED8-1144-9AD8-1BCB378F2609}" presName="descendantText" presStyleLbl="alignAcc1" presStyleIdx="4" presStyleCnt="7">
        <dgm:presLayoutVars>
          <dgm:bulletEnabled val="1"/>
        </dgm:presLayoutVars>
      </dgm:prSet>
      <dgm:spPr/>
    </dgm:pt>
    <dgm:pt modelId="{F11F1902-790A-5541-8834-846B54F1CD8F}" type="pres">
      <dgm:prSet presAssocID="{A7499DCE-4EF2-AB4A-9334-21EF9A1DF664}" presName="sp" presStyleCnt="0"/>
      <dgm:spPr/>
    </dgm:pt>
    <dgm:pt modelId="{F233DDEE-C52B-494D-BA1A-C036AFE4EB84}" type="pres">
      <dgm:prSet presAssocID="{0F33E6C5-E50C-A341-A9AA-77E0AC727723}" presName="composite" presStyleCnt="0"/>
      <dgm:spPr/>
    </dgm:pt>
    <dgm:pt modelId="{0FDF678E-4CD0-F043-9FD3-83490B6BBF38}" type="pres">
      <dgm:prSet presAssocID="{0F33E6C5-E50C-A341-A9AA-77E0AC727723}" presName="parentText" presStyleLbl="alignNode1" presStyleIdx="5" presStyleCnt="7">
        <dgm:presLayoutVars>
          <dgm:chMax val="1"/>
          <dgm:bulletEnabled val="1"/>
        </dgm:presLayoutVars>
      </dgm:prSet>
      <dgm:spPr/>
    </dgm:pt>
    <dgm:pt modelId="{B81080DF-24AB-0043-92C8-BFBB312E7A3D}" type="pres">
      <dgm:prSet presAssocID="{0F33E6C5-E50C-A341-A9AA-77E0AC727723}" presName="descendantText" presStyleLbl="alignAcc1" presStyleIdx="5" presStyleCnt="7">
        <dgm:presLayoutVars>
          <dgm:bulletEnabled val="1"/>
        </dgm:presLayoutVars>
      </dgm:prSet>
      <dgm:spPr/>
    </dgm:pt>
    <dgm:pt modelId="{1A2338DB-F815-7149-853B-0672FE3BA15F}" type="pres">
      <dgm:prSet presAssocID="{EC442112-E5AC-F24A-AC31-8CF61DA02106}" presName="sp" presStyleCnt="0"/>
      <dgm:spPr/>
    </dgm:pt>
    <dgm:pt modelId="{996139A4-2A26-F14E-9979-BD5C598D304A}" type="pres">
      <dgm:prSet presAssocID="{68BDD7F3-B3D6-264D-916A-45EC12AC1768}" presName="composite" presStyleCnt="0"/>
      <dgm:spPr/>
    </dgm:pt>
    <dgm:pt modelId="{188D887B-A5A3-8E43-B1C0-2BC7B2557B3E}" type="pres">
      <dgm:prSet presAssocID="{68BDD7F3-B3D6-264D-916A-45EC12AC1768}" presName="parentText" presStyleLbl="alignNode1" presStyleIdx="6" presStyleCnt="7">
        <dgm:presLayoutVars>
          <dgm:chMax val="1"/>
          <dgm:bulletEnabled val="1"/>
        </dgm:presLayoutVars>
      </dgm:prSet>
      <dgm:spPr/>
    </dgm:pt>
    <dgm:pt modelId="{DCAE4A4A-EEAE-7D41-8462-C7D912D99F4C}" type="pres">
      <dgm:prSet presAssocID="{68BDD7F3-B3D6-264D-916A-45EC12AC1768}" presName="descendantText" presStyleLbl="alignAcc1" presStyleIdx="6" presStyleCnt="7">
        <dgm:presLayoutVars>
          <dgm:bulletEnabled val="1"/>
        </dgm:presLayoutVars>
      </dgm:prSet>
      <dgm:spPr/>
    </dgm:pt>
  </dgm:ptLst>
  <dgm:cxnLst>
    <dgm:cxn modelId="{4EF2CA02-5001-4948-9D27-EA13F9D181F9}" type="presOf" srcId="{D11E0B1E-0DF4-0E42-85DA-D11E22AAC0C7}" destId="{6D6D46C1-C901-C54F-AE9E-E81D405794AA}" srcOrd="0" destOrd="0" presId="urn:microsoft.com/office/officeart/2005/8/layout/chevron2"/>
    <dgm:cxn modelId="{71822F1B-66FF-0349-8F0D-5DB046513C52}" srcId="{4CA95A58-BFA3-DB4F-93D8-09125F8D2CE4}" destId="{82BC6936-013F-5846-8E41-481908928C29}" srcOrd="1" destOrd="0" parTransId="{6FC56245-D92B-6046-87D8-ACA83C6D8801}" sibTransId="{CCC2B572-78BE-CA45-A86D-3CB1002B2EFC}"/>
    <dgm:cxn modelId="{011D231D-904B-3342-9027-96DBF8389FCF}" type="presOf" srcId="{0E9E1CB0-8237-4749-AA61-BBFE17443E43}" destId="{5E559008-02C7-3243-AA8E-FBEF75C81270}" srcOrd="0" destOrd="1" presId="urn:microsoft.com/office/officeart/2005/8/layout/chevron2"/>
    <dgm:cxn modelId="{E95DF81D-C8E4-4747-8C43-040B8A9D1358}" type="presOf" srcId="{EE039233-3A43-6E48-B78A-5FDF2D2FFB40}" destId="{1E39A126-380D-DB40-A46D-B56865601E7D}" srcOrd="0" destOrd="1" presId="urn:microsoft.com/office/officeart/2005/8/layout/chevron2"/>
    <dgm:cxn modelId="{F24AEF21-CEF5-DD44-8418-6B5ED9D78484}" srcId="{0F33E6C5-E50C-A341-A9AA-77E0AC727723}" destId="{6E294431-ADE3-DC4B-877D-3E965231996E}" srcOrd="0" destOrd="0" parTransId="{137B7E12-C490-E043-ADD4-9B824A86F95C}" sibTransId="{22B3C149-0319-A94A-A775-04E6F6543023}"/>
    <dgm:cxn modelId="{45552134-FDF5-2C40-976C-6D87C9924A0C}" srcId="{4CA95A58-BFA3-DB4F-93D8-09125F8D2CE4}" destId="{3DEE4DBE-FC1D-364E-9F5A-C176027B9E1E}" srcOrd="3" destOrd="0" parTransId="{90FEA762-1DBE-FA44-AE31-EE8DA162DE02}" sibTransId="{356A6E02-C542-D044-92ED-0BC1986220DA}"/>
    <dgm:cxn modelId="{767B3336-D51A-EA4E-B68D-1EF9E85DF326}" type="presOf" srcId="{C7716D5A-C931-6442-90A5-251F7795AB61}" destId="{067D8EA5-A051-7743-94E0-D09C38EE46A7}" srcOrd="0" destOrd="0" presId="urn:microsoft.com/office/officeart/2005/8/layout/chevron2"/>
    <dgm:cxn modelId="{79676C3E-E680-8D46-B9BF-BE02A63FDAD9}" type="presOf" srcId="{4CA95A58-BFA3-DB4F-93D8-09125F8D2CE4}" destId="{DE24335C-1EED-2541-8602-BE927CA277B6}" srcOrd="0" destOrd="0" presId="urn:microsoft.com/office/officeart/2005/8/layout/chevron2"/>
    <dgm:cxn modelId="{189E2E4A-466E-5C42-A315-1A4B64542529}" type="presOf" srcId="{82BC6936-013F-5846-8E41-481908928C29}" destId="{E760B2A7-466C-2D4D-94C1-F52D7E79AE72}" srcOrd="0" destOrd="0" presId="urn:microsoft.com/office/officeart/2005/8/layout/chevron2"/>
    <dgm:cxn modelId="{0CC8914F-C725-0D46-96BC-E38461F8020E}" type="presOf" srcId="{C73759FE-8120-504E-AA4B-BC026FF740D0}" destId="{1E39A126-380D-DB40-A46D-B56865601E7D}" srcOrd="0" destOrd="0" presId="urn:microsoft.com/office/officeart/2005/8/layout/chevron2"/>
    <dgm:cxn modelId="{B19D7860-9038-C047-BA55-2984FA81FBE5}" srcId="{82BC6936-013F-5846-8E41-481908928C29}" destId="{C7716D5A-C931-6442-90A5-251F7795AB61}" srcOrd="0" destOrd="0" parTransId="{C6F98627-4666-9443-894E-E9C337F5E1A5}" sibTransId="{6E36CF5B-73F0-FD40-909B-32D459ECE342}"/>
    <dgm:cxn modelId="{D565FE60-7475-8C4A-ADAD-F16D9263E253}" type="presOf" srcId="{F9808090-370D-1A44-947A-76ACD055BD6C}" destId="{FB735C41-AB86-3545-A956-BB5B76D3EFCB}" srcOrd="0" destOrd="1" presId="urn:microsoft.com/office/officeart/2005/8/layout/chevron2"/>
    <dgm:cxn modelId="{95BCBE73-97FC-6142-933F-1ECB96FEBC67}" srcId="{4CA95A58-BFA3-DB4F-93D8-09125F8D2CE4}" destId="{D11E0B1E-0DF4-0E42-85DA-D11E22AAC0C7}" srcOrd="2" destOrd="0" parTransId="{8B6CE225-69A7-574D-8252-C786568C4DC6}" sibTransId="{685B49AE-0642-264B-AAB4-D571A1800A06}"/>
    <dgm:cxn modelId="{B447CC73-FBAF-364D-AEEE-9B8912109807}" srcId="{4CA95A58-BFA3-DB4F-93D8-09125F8D2CE4}" destId="{0F33E6C5-E50C-A341-A9AA-77E0AC727723}" srcOrd="5" destOrd="0" parTransId="{7072CA0E-48E8-2046-8903-C6B1E1C3B05F}" sibTransId="{EC442112-E5AC-F24A-AC31-8CF61DA02106}"/>
    <dgm:cxn modelId="{D1439C7E-3968-0643-8E14-AF01A33801C8}" srcId="{D11E0B1E-0DF4-0E42-85DA-D11E22AAC0C7}" destId="{F9808090-370D-1A44-947A-76ACD055BD6C}" srcOrd="1" destOrd="0" parTransId="{6C7CDD67-D4BE-1B4B-A7A3-E4AA37597AC2}" sibTransId="{37C8ECA0-80E1-B042-9E58-B72978ECDFF0}"/>
    <dgm:cxn modelId="{9E810283-6C55-7540-9DE3-40CBE61F464B}" srcId="{65284395-2DB7-494A-A271-F18B52D47631}" destId="{7ACADEF8-38AA-B147-B1C4-6A0F1CF6DB21}" srcOrd="0" destOrd="0" parTransId="{02D3B56D-479D-1347-A5EC-589371EA667B}" sibTransId="{5358E098-72F5-914E-977D-DB4895565AE5}"/>
    <dgm:cxn modelId="{97BB6D85-FCE7-D84A-9241-B7DD085CF74B}" type="presOf" srcId="{ED876885-C596-534F-8FBD-07EC3812D431}" destId="{BA63FA5A-DA12-0044-A376-AC051A941FE9}" srcOrd="0" destOrd="0" presId="urn:microsoft.com/office/officeart/2005/8/layout/chevron2"/>
    <dgm:cxn modelId="{5CBA2488-D7E5-464A-BFBE-3337797AE28A}" srcId="{D11E0B1E-0DF4-0E42-85DA-D11E22AAC0C7}" destId="{765AA2CC-61C1-DE42-BBC9-50C74A756620}" srcOrd="0" destOrd="0" parTransId="{71DD574F-CEEC-CB4B-8150-5E712B5DB086}" sibTransId="{D6328F5E-892F-894C-8B99-004B76B732B4}"/>
    <dgm:cxn modelId="{42022C8D-123D-5547-8901-DDA51AF949C0}" type="presOf" srcId="{2A29B491-DCD7-924A-A8D3-153EA919012F}" destId="{DCAE4A4A-EEAE-7D41-8462-C7D912D99F4C}" srcOrd="0" destOrd="0" presId="urn:microsoft.com/office/officeart/2005/8/layout/chevron2"/>
    <dgm:cxn modelId="{9C49AD8F-E686-064B-B89A-01A5B1FF0ED9}" srcId="{BCB68BDB-EED8-1144-9AD8-1BCB378F2609}" destId="{EE039233-3A43-6E48-B78A-5FDF2D2FFB40}" srcOrd="1" destOrd="0" parTransId="{8D56EE5E-159B-4E4D-B5CF-EE4B54E79727}" sibTransId="{8C37B77D-288D-1441-BE38-1DF67F64E138}"/>
    <dgm:cxn modelId="{DE579193-5524-5F43-8047-DB0517F249EE}" type="presOf" srcId="{765AA2CC-61C1-DE42-BBC9-50C74A756620}" destId="{FB735C41-AB86-3545-A956-BB5B76D3EFCB}" srcOrd="0" destOrd="0" presId="urn:microsoft.com/office/officeart/2005/8/layout/chevron2"/>
    <dgm:cxn modelId="{2A172E95-78FB-D24C-8266-9580A4CACB3F}" srcId="{BCB68BDB-EED8-1144-9AD8-1BCB378F2609}" destId="{C73759FE-8120-504E-AA4B-BC026FF740D0}" srcOrd="0" destOrd="0" parTransId="{5E7427DC-111A-6645-AF96-29ACD3F274EB}" sibTransId="{17674FA2-0BB5-154E-AE13-EBC44B85702D}"/>
    <dgm:cxn modelId="{A4AAF49C-94DC-3543-8702-6638285525FB}" srcId="{4CA95A58-BFA3-DB4F-93D8-09125F8D2CE4}" destId="{BCB68BDB-EED8-1144-9AD8-1BCB378F2609}" srcOrd="4" destOrd="0" parTransId="{560B5B21-45BF-134C-8A8A-37904078C92A}" sibTransId="{A7499DCE-4EF2-AB4A-9334-21EF9A1DF664}"/>
    <dgm:cxn modelId="{5ACFDFA5-341E-D143-8B7D-3DC6AA912E12}" type="presOf" srcId="{7ACADEF8-38AA-B147-B1C4-6A0F1CF6DB21}" destId="{5E559008-02C7-3243-AA8E-FBEF75C81270}" srcOrd="0" destOrd="0" presId="urn:microsoft.com/office/officeart/2005/8/layout/chevron2"/>
    <dgm:cxn modelId="{EFB948B4-477C-F649-A380-CD0F48CFC089}" srcId="{65284395-2DB7-494A-A271-F18B52D47631}" destId="{0E9E1CB0-8237-4749-AA61-BBFE17443E43}" srcOrd="1" destOrd="0" parTransId="{5DFDADE0-6F97-8247-A194-7A789487FCBD}" sibTransId="{6A3F7F97-E747-8144-A79B-F5A6B4B134EB}"/>
    <dgm:cxn modelId="{56D7D5B4-F8AD-154D-81A2-D0D74F697EDD}" srcId="{68BDD7F3-B3D6-264D-916A-45EC12AC1768}" destId="{2A29B491-DCD7-924A-A8D3-153EA919012F}" srcOrd="0" destOrd="0" parTransId="{478B3018-7604-F44E-9A75-2B70AF942A2A}" sibTransId="{61B35460-DBB6-454A-9EA2-9EF0E675860E}"/>
    <dgm:cxn modelId="{CAC62EB5-AFC9-624B-B869-1C46DCFBDA20}" type="presOf" srcId="{65284395-2DB7-494A-A271-F18B52D47631}" destId="{BE63B8B9-5003-374A-AB13-9F132BCC66AF}" srcOrd="0" destOrd="0" presId="urn:microsoft.com/office/officeart/2005/8/layout/chevron2"/>
    <dgm:cxn modelId="{1F145CB7-AE0E-A540-987C-A56AF697A951}" srcId="{3DEE4DBE-FC1D-364E-9F5A-C176027B9E1E}" destId="{ED876885-C596-534F-8FBD-07EC3812D431}" srcOrd="0" destOrd="0" parTransId="{BD18BE81-C88D-9D44-AB61-946B6C4399A2}" sibTransId="{A0C4D0EF-C92D-4D4D-84A1-873F2BB5402D}"/>
    <dgm:cxn modelId="{D67AC7BB-48EC-5C43-852E-D0F006631D87}" srcId="{4CA95A58-BFA3-DB4F-93D8-09125F8D2CE4}" destId="{65284395-2DB7-494A-A271-F18B52D47631}" srcOrd="0" destOrd="0" parTransId="{29CEC9C0-9ABB-2B4A-B660-894F6158999E}" sibTransId="{DA21C337-7832-4344-894D-AD2DB1D4E898}"/>
    <dgm:cxn modelId="{B15600C2-07F9-D44E-9643-9AEB3EE1A020}" type="presOf" srcId="{3DEE4DBE-FC1D-364E-9F5A-C176027B9E1E}" destId="{E24962ED-6CD6-9D48-B2FF-035A414190BD}" srcOrd="0" destOrd="0" presId="urn:microsoft.com/office/officeart/2005/8/layout/chevron2"/>
    <dgm:cxn modelId="{BD2432C2-F30F-4641-ABC0-E3A75B4D83D2}" type="presOf" srcId="{68BDD7F3-B3D6-264D-916A-45EC12AC1768}" destId="{188D887B-A5A3-8E43-B1C0-2BC7B2557B3E}" srcOrd="0" destOrd="0" presId="urn:microsoft.com/office/officeart/2005/8/layout/chevron2"/>
    <dgm:cxn modelId="{5D4CD5C7-3B65-AA47-8B0C-1617F7BE6097}" type="presOf" srcId="{E387489B-A181-C045-B8E6-0B7A890AF11B}" destId="{FB735C41-AB86-3545-A956-BB5B76D3EFCB}" srcOrd="0" destOrd="2" presId="urn:microsoft.com/office/officeart/2005/8/layout/chevron2"/>
    <dgm:cxn modelId="{4E3705CA-BF0F-A24B-8932-D2F17CD8B301}" type="presOf" srcId="{6E294431-ADE3-DC4B-877D-3E965231996E}" destId="{B81080DF-24AB-0043-92C8-BFBB312E7A3D}" srcOrd="0" destOrd="0" presId="urn:microsoft.com/office/officeart/2005/8/layout/chevron2"/>
    <dgm:cxn modelId="{32DAA8DC-4384-6E46-A6BA-05C784C0C773}" type="presOf" srcId="{BCB68BDB-EED8-1144-9AD8-1BCB378F2609}" destId="{6D135CBE-4829-AB4D-9A13-BB4DFA1D551F}" srcOrd="0" destOrd="0" presId="urn:microsoft.com/office/officeart/2005/8/layout/chevron2"/>
    <dgm:cxn modelId="{CEB830E2-7E68-6E47-B25E-C787E7B4304D}" type="presOf" srcId="{0F33E6C5-E50C-A341-A9AA-77E0AC727723}" destId="{0FDF678E-4CD0-F043-9FD3-83490B6BBF38}" srcOrd="0" destOrd="0" presId="urn:microsoft.com/office/officeart/2005/8/layout/chevron2"/>
    <dgm:cxn modelId="{790F32E9-B002-9847-BCFB-514B2645CC9F}" srcId="{D11E0B1E-0DF4-0E42-85DA-D11E22AAC0C7}" destId="{E387489B-A181-C045-B8E6-0B7A890AF11B}" srcOrd="2" destOrd="0" parTransId="{0CF03573-90B6-4B42-B969-E81DC79ECBCF}" sibTransId="{C03B1EA8-136A-1C4D-B086-5514AFD81DC0}"/>
    <dgm:cxn modelId="{5D654CF7-40E0-6A47-9395-423666CE4795}" srcId="{4CA95A58-BFA3-DB4F-93D8-09125F8D2CE4}" destId="{68BDD7F3-B3D6-264D-916A-45EC12AC1768}" srcOrd="6" destOrd="0" parTransId="{798766EF-72D6-4F46-B8C5-E7B4C455C7A5}" sibTransId="{9734BFFB-FBC6-094A-8388-0563838D1C5F}"/>
    <dgm:cxn modelId="{AD30A3C8-7C7B-3C4E-B5DA-89D52D68A550}" type="presParOf" srcId="{DE24335C-1EED-2541-8602-BE927CA277B6}" destId="{F60D2A43-39DC-7743-AF11-9764DA96EDA2}" srcOrd="0" destOrd="0" presId="urn:microsoft.com/office/officeart/2005/8/layout/chevron2"/>
    <dgm:cxn modelId="{79FE9F22-A087-2546-B9AE-01AF8F8EA73F}" type="presParOf" srcId="{F60D2A43-39DC-7743-AF11-9764DA96EDA2}" destId="{BE63B8B9-5003-374A-AB13-9F132BCC66AF}" srcOrd="0" destOrd="0" presId="urn:microsoft.com/office/officeart/2005/8/layout/chevron2"/>
    <dgm:cxn modelId="{4E4A6DB6-C34B-F540-86BB-CEF76849F9D1}" type="presParOf" srcId="{F60D2A43-39DC-7743-AF11-9764DA96EDA2}" destId="{5E559008-02C7-3243-AA8E-FBEF75C81270}" srcOrd="1" destOrd="0" presId="urn:microsoft.com/office/officeart/2005/8/layout/chevron2"/>
    <dgm:cxn modelId="{9510D014-B66C-3240-AF74-CC277F1AABAD}" type="presParOf" srcId="{DE24335C-1EED-2541-8602-BE927CA277B6}" destId="{E9A1A210-1A5A-5445-9F89-77BC12AA3FF9}" srcOrd="1" destOrd="0" presId="urn:microsoft.com/office/officeart/2005/8/layout/chevron2"/>
    <dgm:cxn modelId="{74FAF58F-C194-2943-875A-074C55146A5F}" type="presParOf" srcId="{DE24335C-1EED-2541-8602-BE927CA277B6}" destId="{2E6C1862-BE4C-BD49-8819-112B50FC0ECC}" srcOrd="2" destOrd="0" presId="urn:microsoft.com/office/officeart/2005/8/layout/chevron2"/>
    <dgm:cxn modelId="{B285778A-AA9A-4B40-A734-C160E56A80A5}" type="presParOf" srcId="{2E6C1862-BE4C-BD49-8819-112B50FC0ECC}" destId="{E760B2A7-466C-2D4D-94C1-F52D7E79AE72}" srcOrd="0" destOrd="0" presId="urn:microsoft.com/office/officeart/2005/8/layout/chevron2"/>
    <dgm:cxn modelId="{DBC8604C-D7E9-A54B-824F-EAF90821CD34}" type="presParOf" srcId="{2E6C1862-BE4C-BD49-8819-112B50FC0ECC}" destId="{067D8EA5-A051-7743-94E0-D09C38EE46A7}" srcOrd="1" destOrd="0" presId="urn:microsoft.com/office/officeart/2005/8/layout/chevron2"/>
    <dgm:cxn modelId="{E9329961-FD37-FA47-AD88-E2BBA724BB2B}" type="presParOf" srcId="{DE24335C-1EED-2541-8602-BE927CA277B6}" destId="{A8A83A76-7697-8741-958B-C520C7E894CC}" srcOrd="3" destOrd="0" presId="urn:microsoft.com/office/officeart/2005/8/layout/chevron2"/>
    <dgm:cxn modelId="{84C735B8-9930-3048-90FC-C78860A87964}" type="presParOf" srcId="{DE24335C-1EED-2541-8602-BE927CA277B6}" destId="{BAE7BCE7-4CCC-5044-87F0-4C15226EE131}" srcOrd="4" destOrd="0" presId="urn:microsoft.com/office/officeart/2005/8/layout/chevron2"/>
    <dgm:cxn modelId="{52A91414-05FC-7B4B-9F00-1BF278C4966D}" type="presParOf" srcId="{BAE7BCE7-4CCC-5044-87F0-4C15226EE131}" destId="{6D6D46C1-C901-C54F-AE9E-E81D405794AA}" srcOrd="0" destOrd="0" presId="urn:microsoft.com/office/officeart/2005/8/layout/chevron2"/>
    <dgm:cxn modelId="{496F3BCA-D913-AA43-93F3-786C3A178E59}" type="presParOf" srcId="{BAE7BCE7-4CCC-5044-87F0-4C15226EE131}" destId="{FB735C41-AB86-3545-A956-BB5B76D3EFCB}" srcOrd="1" destOrd="0" presId="urn:microsoft.com/office/officeart/2005/8/layout/chevron2"/>
    <dgm:cxn modelId="{99A4346C-B7C5-6848-A1F0-73685C8DFD89}" type="presParOf" srcId="{DE24335C-1EED-2541-8602-BE927CA277B6}" destId="{ED0D1F29-B69D-2749-B8D7-C84B4B633340}" srcOrd="5" destOrd="0" presId="urn:microsoft.com/office/officeart/2005/8/layout/chevron2"/>
    <dgm:cxn modelId="{64B21D44-4FCD-214F-A0CA-85F7D3BBF285}" type="presParOf" srcId="{DE24335C-1EED-2541-8602-BE927CA277B6}" destId="{6465EB77-BF4E-EB44-B4FC-D509CD3E534A}" srcOrd="6" destOrd="0" presId="urn:microsoft.com/office/officeart/2005/8/layout/chevron2"/>
    <dgm:cxn modelId="{5EB4DEB6-47C9-754B-9B11-E68E0C03D0C8}" type="presParOf" srcId="{6465EB77-BF4E-EB44-B4FC-D509CD3E534A}" destId="{E24962ED-6CD6-9D48-B2FF-035A414190BD}" srcOrd="0" destOrd="0" presId="urn:microsoft.com/office/officeart/2005/8/layout/chevron2"/>
    <dgm:cxn modelId="{F55DFBC7-6D37-5548-807C-D9B25EE18353}" type="presParOf" srcId="{6465EB77-BF4E-EB44-B4FC-D509CD3E534A}" destId="{BA63FA5A-DA12-0044-A376-AC051A941FE9}" srcOrd="1" destOrd="0" presId="urn:microsoft.com/office/officeart/2005/8/layout/chevron2"/>
    <dgm:cxn modelId="{F50B44A9-1188-894E-B378-B809D2CCFEA0}" type="presParOf" srcId="{DE24335C-1EED-2541-8602-BE927CA277B6}" destId="{3E0EB4E8-82C5-934B-9DF1-7EF2070018E7}" srcOrd="7" destOrd="0" presId="urn:microsoft.com/office/officeart/2005/8/layout/chevron2"/>
    <dgm:cxn modelId="{2DEED8E5-6834-0C4D-A462-A95F769A0FF8}" type="presParOf" srcId="{DE24335C-1EED-2541-8602-BE927CA277B6}" destId="{0C76EFC7-F4F7-5C43-A3BF-E5AEF7AC8C24}" srcOrd="8" destOrd="0" presId="urn:microsoft.com/office/officeart/2005/8/layout/chevron2"/>
    <dgm:cxn modelId="{F92BFACE-A10F-D748-80AA-CA370753032E}" type="presParOf" srcId="{0C76EFC7-F4F7-5C43-A3BF-E5AEF7AC8C24}" destId="{6D135CBE-4829-AB4D-9A13-BB4DFA1D551F}" srcOrd="0" destOrd="0" presId="urn:microsoft.com/office/officeart/2005/8/layout/chevron2"/>
    <dgm:cxn modelId="{1B0A79BC-EA59-F049-909A-08306D23B481}" type="presParOf" srcId="{0C76EFC7-F4F7-5C43-A3BF-E5AEF7AC8C24}" destId="{1E39A126-380D-DB40-A46D-B56865601E7D}" srcOrd="1" destOrd="0" presId="urn:microsoft.com/office/officeart/2005/8/layout/chevron2"/>
    <dgm:cxn modelId="{9BD205C8-174C-D34A-A080-EF30BDC78B62}" type="presParOf" srcId="{DE24335C-1EED-2541-8602-BE927CA277B6}" destId="{F11F1902-790A-5541-8834-846B54F1CD8F}" srcOrd="9" destOrd="0" presId="urn:microsoft.com/office/officeart/2005/8/layout/chevron2"/>
    <dgm:cxn modelId="{4A0AE3A6-11DF-E64C-A2DF-A16A926A4924}" type="presParOf" srcId="{DE24335C-1EED-2541-8602-BE927CA277B6}" destId="{F233DDEE-C52B-494D-BA1A-C036AFE4EB84}" srcOrd="10" destOrd="0" presId="urn:microsoft.com/office/officeart/2005/8/layout/chevron2"/>
    <dgm:cxn modelId="{EB69E218-B855-5A4A-8C74-219853ECA043}" type="presParOf" srcId="{F233DDEE-C52B-494D-BA1A-C036AFE4EB84}" destId="{0FDF678E-4CD0-F043-9FD3-83490B6BBF38}" srcOrd="0" destOrd="0" presId="urn:microsoft.com/office/officeart/2005/8/layout/chevron2"/>
    <dgm:cxn modelId="{EA0422AE-4999-364D-8343-6CCF716B5190}" type="presParOf" srcId="{F233DDEE-C52B-494D-BA1A-C036AFE4EB84}" destId="{B81080DF-24AB-0043-92C8-BFBB312E7A3D}" srcOrd="1" destOrd="0" presId="urn:microsoft.com/office/officeart/2005/8/layout/chevron2"/>
    <dgm:cxn modelId="{B96B20FC-C084-2F42-AA79-35BD525482F8}" type="presParOf" srcId="{DE24335C-1EED-2541-8602-BE927CA277B6}" destId="{1A2338DB-F815-7149-853B-0672FE3BA15F}" srcOrd="11" destOrd="0" presId="urn:microsoft.com/office/officeart/2005/8/layout/chevron2"/>
    <dgm:cxn modelId="{D462F344-3BAA-9942-A48B-8E641C8D080B}" type="presParOf" srcId="{DE24335C-1EED-2541-8602-BE927CA277B6}" destId="{996139A4-2A26-F14E-9979-BD5C598D304A}" srcOrd="12" destOrd="0" presId="urn:microsoft.com/office/officeart/2005/8/layout/chevron2"/>
    <dgm:cxn modelId="{8CF72F0F-8372-4B4A-8987-0A58D7DC55A4}" type="presParOf" srcId="{996139A4-2A26-F14E-9979-BD5C598D304A}" destId="{188D887B-A5A3-8E43-B1C0-2BC7B2557B3E}" srcOrd="0" destOrd="0" presId="urn:microsoft.com/office/officeart/2005/8/layout/chevron2"/>
    <dgm:cxn modelId="{360AFE1B-6D6D-5D46-A1A9-78898CE8A00D}" type="presParOf" srcId="{996139A4-2A26-F14E-9979-BD5C598D304A}" destId="{DCAE4A4A-EEAE-7D41-8462-C7D912D99F4C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ED06AB4B-61F8-B141-87F8-FFA6F015E2EB}" type="doc">
      <dgm:prSet loTypeId="urn:microsoft.com/office/officeart/2024/layout/BulletTimeline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1554CD1-1DB7-4D45-ADB8-3B266EE3EC26}">
      <dgm:prSet phldrT="Add an event" custT="1"/>
      <dgm:spPr/>
      <dgm:t>
        <a:bodyPr/>
        <a:lstStyle/>
        <a:p>
          <a:pPr algn="ctr">
            <a:defRPr b="1"/>
          </a:pPr>
          <a:r>
            <a:rPr lang="en-US" sz="1800" dirty="0"/>
            <a:t>ER arrival exam</a:t>
          </a:r>
        </a:p>
      </dgm:t>
    </dgm:pt>
    <dgm:pt modelId="{346CA0E4-A627-6147-A5E6-D1EEBE109125}" type="parTrans" cxnId="{3CBF0DA6-4438-774E-A45B-9DB8ED9734E7}">
      <dgm:prSet/>
      <dgm:spPr/>
      <dgm:t>
        <a:bodyPr/>
        <a:lstStyle/>
        <a:p>
          <a:endParaRPr lang="en-US"/>
        </a:p>
      </dgm:t>
    </dgm:pt>
    <dgm:pt modelId="{507B4C6A-C117-4F49-8D99-1D9BDD4F7E0F}" type="sibTrans" cxnId="{3CBF0DA6-4438-774E-A45B-9DB8ED9734E7}">
      <dgm:prSet/>
      <dgm:spPr/>
      <dgm:t>
        <a:bodyPr/>
        <a:lstStyle/>
        <a:p>
          <a:endParaRPr lang="en-US"/>
        </a:p>
      </dgm:t>
    </dgm:pt>
    <dgm:pt modelId="{307F96FF-0A5F-4546-A15D-B7D2CE3CE801}">
      <dgm:prSet phldrT="Write a description of the significance of this event"/>
      <dgm:spPr/>
      <dgm:t>
        <a:bodyPr/>
        <a:lstStyle/>
        <a:p>
          <a:r>
            <a:rPr lang="en-US" dirty="0"/>
            <a:t>-EMS/police escort</a:t>
          </a:r>
        </a:p>
        <a:p>
          <a:r>
            <a:rPr lang="en-US" dirty="0"/>
            <a:t>-oriented x1 (person), not time, place, events</a:t>
          </a:r>
        </a:p>
        <a:p>
          <a:r>
            <a:rPr lang="en-US" dirty="0"/>
            <a:t>-no other neuro deficits reported</a:t>
          </a:r>
        </a:p>
        <a:p>
          <a:r>
            <a:rPr lang="en-US" dirty="0"/>
            <a:t>-open liquor bottle in car</a:t>
          </a:r>
        </a:p>
      </dgm:t>
    </dgm:pt>
    <dgm:pt modelId="{46E8A122-097A-6E49-81C7-4AF01966045B}" type="parTrans" cxnId="{AF085495-C6BC-1748-A933-CE1941FEA2A8}">
      <dgm:prSet/>
      <dgm:spPr/>
      <dgm:t>
        <a:bodyPr/>
        <a:lstStyle/>
        <a:p>
          <a:endParaRPr lang="en-US"/>
        </a:p>
      </dgm:t>
    </dgm:pt>
    <dgm:pt modelId="{2004C050-9473-3342-AC21-EFB58DD12C95}" type="sibTrans" cxnId="{AF085495-C6BC-1748-A933-CE1941FEA2A8}">
      <dgm:prSet/>
      <dgm:spPr/>
      <dgm:t>
        <a:bodyPr/>
        <a:lstStyle/>
        <a:p>
          <a:endParaRPr lang="en-US"/>
        </a:p>
      </dgm:t>
    </dgm:pt>
    <dgm:pt modelId="{EF0345A0-533B-A641-A372-F485CEDD2630}">
      <dgm:prSet phldrT="Add an event" custT="1"/>
      <dgm:spPr/>
      <dgm:t>
        <a:bodyPr/>
        <a:lstStyle/>
        <a:p>
          <a:pPr algn="ctr">
            <a:defRPr b="1"/>
          </a:pPr>
          <a:r>
            <a:rPr lang="en-US" sz="1800" dirty="0"/>
            <a:t>Imaging results</a:t>
          </a:r>
        </a:p>
      </dgm:t>
    </dgm:pt>
    <dgm:pt modelId="{8AE8F487-0880-5C49-A2A1-B08FB1A0B08D}" type="parTrans" cxnId="{FF28D032-A78E-5249-804A-28613905D511}">
      <dgm:prSet/>
      <dgm:spPr/>
      <dgm:t>
        <a:bodyPr/>
        <a:lstStyle/>
        <a:p>
          <a:endParaRPr lang="en-US"/>
        </a:p>
      </dgm:t>
    </dgm:pt>
    <dgm:pt modelId="{51241298-2642-294E-8FD2-B1B2652D4B92}" type="sibTrans" cxnId="{FF28D032-A78E-5249-804A-28613905D511}">
      <dgm:prSet/>
      <dgm:spPr/>
      <dgm:t>
        <a:bodyPr/>
        <a:lstStyle/>
        <a:p>
          <a:endParaRPr lang="en-US"/>
        </a:p>
      </dgm:t>
    </dgm:pt>
    <dgm:pt modelId="{4987A7AC-7062-BF40-9A2B-15EB754530A0}">
      <dgm:prSet phldrT="Write a description of the significance of this event"/>
      <dgm:spPr/>
      <dgm:t>
        <a:bodyPr/>
        <a:lstStyle/>
        <a:p>
          <a:r>
            <a:rPr lang="en-US" dirty="0"/>
            <a:t>0622 results discussed with ED PA (+ hypodensity; L ICA occlusion w/</a:t>
          </a:r>
          <a:r>
            <a:rPr lang="en-US" dirty="0" err="1"/>
            <a:t>ext</a:t>
          </a:r>
          <a:r>
            <a:rPr lang="en-US" dirty="0"/>
            <a:t> L M1, + thrombus L cervical CCA</a:t>
          </a:r>
        </a:p>
        <a:p>
          <a:endParaRPr lang="en-US" dirty="0"/>
        </a:p>
      </dgm:t>
    </dgm:pt>
    <dgm:pt modelId="{0AE06F99-5EA1-0647-9DC5-B19B7B745259}" type="parTrans" cxnId="{99E778DF-3AA0-5B41-A3D7-863AA1B4050D}">
      <dgm:prSet/>
      <dgm:spPr/>
      <dgm:t>
        <a:bodyPr/>
        <a:lstStyle/>
        <a:p>
          <a:endParaRPr lang="en-US"/>
        </a:p>
      </dgm:t>
    </dgm:pt>
    <dgm:pt modelId="{FBD1E85F-5204-604B-AC92-6C6D62A2C56F}" type="sibTrans" cxnId="{99E778DF-3AA0-5B41-A3D7-863AA1B4050D}">
      <dgm:prSet/>
      <dgm:spPr/>
      <dgm:t>
        <a:bodyPr/>
        <a:lstStyle/>
        <a:p>
          <a:endParaRPr lang="en-US"/>
        </a:p>
      </dgm:t>
    </dgm:pt>
    <dgm:pt modelId="{1D606B81-C6ED-9E4D-A2AD-5C458C81FA62}">
      <dgm:prSet phldrT="Add an event" custT="1"/>
      <dgm:spPr/>
      <dgm:t>
        <a:bodyPr/>
        <a:lstStyle/>
        <a:p>
          <a:pPr algn="ctr">
            <a:defRPr b="1"/>
          </a:pPr>
          <a:r>
            <a:rPr lang="en-US" sz="1800" dirty="0"/>
            <a:t>Diagnostics</a:t>
          </a:r>
        </a:p>
      </dgm:t>
    </dgm:pt>
    <dgm:pt modelId="{4635EF44-2F74-F54F-AE2E-ED39D6805731}" type="parTrans" cxnId="{D07F5E7D-3F7E-3B4E-9717-B70524279ABA}">
      <dgm:prSet/>
      <dgm:spPr/>
      <dgm:t>
        <a:bodyPr/>
        <a:lstStyle/>
        <a:p>
          <a:endParaRPr lang="en-US"/>
        </a:p>
      </dgm:t>
    </dgm:pt>
    <dgm:pt modelId="{F0F7C2AB-CC86-E04C-9E2C-1DBD4F305AF9}" type="sibTrans" cxnId="{D07F5E7D-3F7E-3B4E-9717-B70524279ABA}">
      <dgm:prSet/>
      <dgm:spPr/>
      <dgm:t>
        <a:bodyPr/>
        <a:lstStyle/>
        <a:p>
          <a:endParaRPr lang="en-US"/>
        </a:p>
      </dgm:t>
    </dgm:pt>
    <dgm:pt modelId="{349DD313-360F-CB4A-BF6B-23FACD70EE5A}">
      <dgm:prSet phldrT="Write a description of the significance of this event"/>
      <dgm:spPr/>
      <dgm:t>
        <a:bodyPr/>
        <a:lstStyle/>
        <a:p>
          <a:r>
            <a:rPr lang="en-US" dirty="0"/>
            <a:t>-CT Head negative</a:t>
          </a:r>
        </a:p>
        <a:p>
          <a:r>
            <a:rPr lang="en-US" dirty="0"/>
            <a:t>-Blood alcohol (undetected)</a:t>
          </a:r>
        </a:p>
        <a:p>
          <a:r>
            <a:rPr lang="en-US" dirty="0"/>
            <a:t>-UDS (+) THC</a:t>
          </a:r>
        </a:p>
        <a:p>
          <a:endParaRPr lang="en-US" dirty="0"/>
        </a:p>
      </dgm:t>
    </dgm:pt>
    <dgm:pt modelId="{134607C4-30FC-A943-AF65-6B747D02CC8B}" type="parTrans" cxnId="{42BAF6D8-EAB7-7D43-B965-BF6EE4CEF3E4}">
      <dgm:prSet/>
      <dgm:spPr/>
      <dgm:t>
        <a:bodyPr/>
        <a:lstStyle/>
        <a:p>
          <a:endParaRPr lang="en-US"/>
        </a:p>
      </dgm:t>
    </dgm:pt>
    <dgm:pt modelId="{6E652383-B216-C24F-ACFF-B063116A061C}" type="sibTrans" cxnId="{42BAF6D8-EAB7-7D43-B965-BF6EE4CEF3E4}">
      <dgm:prSet/>
      <dgm:spPr/>
      <dgm:t>
        <a:bodyPr/>
        <a:lstStyle/>
        <a:p>
          <a:endParaRPr lang="en-US"/>
        </a:p>
      </dgm:t>
    </dgm:pt>
    <dgm:pt modelId="{74135737-4FE9-0040-A40B-96190CC4D992}">
      <dgm:prSet phldrT="Add an event" custT="1"/>
      <dgm:spPr/>
      <dgm:t>
        <a:bodyPr/>
        <a:lstStyle/>
        <a:p>
          <a:pPr algn="ctr">
            <a:defRPr b="1"/>
          </a:pPr>
          <a:r>
            <a:rPr lang="en-US" sz="1800" dirty="0"/>
            <a:t>Code stroke</a:t>
          </a:r>
        </a:p>
      </dgm:t>
    </dgm:pt>
    <dgm:pt modelId="{A3FD780D-00BE-3846-A16F-EEFD3E6F55F4}" type="parTrans" cxnId="{9B45FAFD-DB78-F545-BF93-729B996F4A48}">
      <dgm:prSet/>
      <dgm:spPr/>
      <dgm:t>
        <a:bodyPr/>
        <a:lstStyle/>
        <a:p>
          <a:endParaRPr lang="en-US"/>
        </a:p>
      </dgm:t>
    </dgm:pt>
    <dgm:pt modelId="{84176123-5118-C946-AD90-0132DAFCD8BC}" type="sibTrans" cxnId="{9B45FAFD-DB78-F545-BF93-729B996F4A48}">
      <dgm:prSet/>
      <dgm:spPr/>
      <dgm:t>
        <a:bodyPr/>
        <a:lstStyle/>
        <a:p>
          <a:endParaRPr lang="en-US"/>
        </a:p>
      </dgm:t>
    </dgm:pt>
    <dgm:pt modelId="{171A45BE-1B0F-8F40-8ABD-A84EA3246CC6}">
      <dgm:prSet phldrT="Write a description of the significance of this event"/>
      <dgm:spPr/>
      <dgm:t>
        <a:bodyPr/>
        <a:lstStyle/>
        <a:p>
          <a:r>
            <a:rPr lang="en-US" dirty="0"/>
            <a:t>0629 code stroke activated</a:t>
          </a:r>
        </a:p>
        <a:p>
          <a:r>
            <a:rPr lang="en-US" dirty="0"/>
            <a:t>0657 CT perfusion</a:t>
          </a:r>
        </a:p>
        <a:p>
          <a:r>
            <a:rPr lang="en-US" dirty="0"/>
            <a:t>LKW 730pm 7/28</a:t>
          </a:r>
        </a:p>
        <a:p>
          <a:r>
            <a:rPr lang="en-US" dirty="0"/>
            <a:t>7/29 underwent MT TiCi 2b</a:t>
          </a:r>
        </a:p>
      </dgm:t>
    </dgm:pt>
    <dgm:pt modelId="{3D851150-F817-4A48-982D-274F081A72CA}" type="parTrans" cxnId="{847AD3F2-C51B-204B-BBC0-88D6DF0E6F91}">
      <dgm:prSet/>
      <dgm:spPr/>
      <dgm:t>
        <a:bodyPr/>
        <a:lstStyle/>
        <a:p>
          <a:endParaRPr lang="en-US"/>
        </a:p>
      </dgm:t>
    </dgm:pt>
    <dgm:pt modelId="{6DD9860A-103A-A247-BFE3-BA7FC100C592}" type="sibTrans" cxnId="{847AD3F2-C51B-204B-BBC0-88D6DF0E6F91}">
      <dgm:prSet/>
      <dgm:spPr/>
      <dgm:t>
        <a:bodyPr/>
        <a:lstStyle/>
        <a:p>
          <a:endParaRPr lang="en-US"/>
        </a:p>
      </dgm:t>
    </dgm:pt>
    <dgm:pt modelId="{2EC7F929-A766-3E48-BD47-59E546DD2224}">
      <dgm:prSet phldrT="Add an event" custT="1"/>
      <dgm:spPr/>
      <dgm:t>
        <a:bodyPr/>
        <a:lstStyle/>
        <a:p>
          <a:pPr algn="ctr">
            <a:defRPr b="1"/>
          </a:pPr>
          <a:r>
            <a:rPr lang="en-US" sz="1800" dirty="0"/>
            <a:t>0140:Preparing for DC</a:t>
          </a:r>
        </a:p>
      </dgm:t>
    </dgm:pt>
    <dgm:pt modelId="{68A84ED6-B913-E842-B6EF-A871AEDDD596}" type="parTrans" cxnId="{E56A8ADC-E50C-7A49-BA08-91957B5C11EE}">
      <dgm:prSet/>
      <dgm:spPr/>
      <dgm:t>
        <a:bodyPr/>
        <a:lstStyle/>
        <a:p>
          <a:endParaRPr lang="en-US"/>
        </a:p>
      </dgm:t>
    </dgm:pt>
    <dgm:pt modelId="{984EFBA6-EF3D-D24A-8294-2B02ECD605FD}" type="sibTrans" cxnId="{E56A8ADC-E50C-7A49-BA08-91957B5C11EE}">
      <dgm:prSet/>
      <dgm:spPr/>
      <dgm:t>
        <a:bodyPr/>
        <a:lstStyle/>
        <a:p>
          <a:endParaRPr lang="en-US"/>
        </a:p>
      </dgm:t>
    </dgm:pt>
    <dgm:pt modelId="{9E89E666-95F6-CC4C-9EA9-8F2B0D6B2D4C}">
      <dgm:prSet phldrT="Write a description of the significance of this event"/>
      <dgm:spPr/>
      <dgm:t>
        <a:bodyPr/>
        <a:lstStyle/>
        <a:p>
          <a:r>
            <a:rPr lang="en-US" dirty="0"/>
            <a:t>-pt reports unable to stand/walk</a:t>
          </a:r>
        </a:p>
        <a:p>
          <a:r>
            <a:rPr lang="en-US" dirty="0"/>
            <a:t>-1H 18 m later CTA H/N ordered</a:t>
          </a:r>
        </a:p>
        <a:p>
          <a:r>
            <a:rPr lang="en-US" dirty="0"/>
            <a:t>-2.5 </a:t>
          </a:r>
          <a:r>
            <a:rPr lang="en-US" dirty="0" err="1"/>
            <a:t>hrs</a:t>
          </a:r>
          <a:r>
            <a:rPr lang="en-US" dirty="0"/>
            <a:t> later CTA completed</a:t>
          </a:r>
        </a:p>
      </dgm:t>
    </dgm:pt>
    <dgm:pt modelId="{BC57E10F-B21F-474D-893C-82940C66C5EB}" type="parTrans" cxnId="{42DD5A61-8C40-9B46-AF70-504B7CD362B7}">
      <dgm:prSet/>
      <dgm:spPr/>
      <dgm:t>
        <a:bodyPr/>
        <a:lstStyle/>
        <a:p>
          <a:endParaRPr lang="en-US"/>
        </a:p>
      </dgm:t>
    </dgm:pt>
    <dgm:pt modelId="{ACBFD1B7-E532-3540-A8CC-8E2013BC5C0B}" type="sibTrans" cxnId="{42DD5A61-8C40-9B46-AF70-504B7CD362B7}">
      <dgm:prSet/>
      <dgm:spPr/>
      <dgm:t>
        <a:bodyPr/>
        <a:lstStyle/>
        <a:p>
          <a:endParaRPr lang="en-US"/>
        </a:p>
      </dgm:t>
    </dgm:pt>
    <dgm:pt modelId="{3AC4CBD3-EC48-5646-8062-C6B2EF157E25}" type="pres">
      <dgm:prSet presAssocID="{ED06AB4B-61F8-B141-87F8-FFA6F015E2EB}" presName="root" presStyleCnt="0">
        <dgm:presLayoutVars>
          <dgm:dir/>
          <dgm:animLvl val="lvl"/>
        </dgm:presLayoutVars>
      </dgm:prSet>
      <dgm:spPr/>
    </dgm:pt>
    <dgm:pt modelId="{644852AA-D393-0847-B7BE-F827BD814B2A}" type="pres">
      <dgm:prSet presAssocID="{ED06AB4B-61F8-B141-87F8-FFA6F015E2EB}" presName="divider" presStyleCnt="0"/>
      <dgm:spPr/>
    </dgm:pt>
    <dgm:pt modelId="{5BE604B2-81EB-8D47-9ECA-5C1C2E456DF9}" type="pres">
      <dgm:prSet presAssocID="{ED06AB4B-61F8-B141-87F8-FFA6F015E2EB}" presName="rectBar" presStyleLbl="dkBgShp" presStyleIdx="0" presStyleCnt="7"/>
      <dgm:spPr>
        <a:gradFill rotWithShape="0">
          <a:gsLst>
            <a:gs pos="0">
              <a:schemeClr val="accent1">
                <a:tint val="76000"/>
              </a:schemeClr>
            </a:gs>
            <a:gs pos="100000">
              <a:schemeClr val="accent1">
                <a:tint val="76000"/>
              </a:schemeClr>
            </a:gs>
          </a:gsLst>
          <a:lin ang="0" scaled="0"/>
        </a:gradFill>
        <a:ln>
          <a:noFill/>
        </a:ln>
        <a:effectLst/>
      </dgm:spPr>
    </dgm:pt>
    <dgm:pt modelId="{01CD2E67-23B5-7F43-8507-6A95C0C70547}" type="pres">
      <dgm:prSet presAssocID="{ED06AB4B-61F8-B141-87F8-FFA6F015E2EB}" presName="chevronArrow" presStyleLbl="dkBgShp" presStyleIdx="1" presStyleCnt="7"/>
      <dgm:spPr>
        <a:gradFill rotWithShape="0">
          <a:gsLst>
            <a:gs pos="0">
              <a:schemeClr val="accent1">
                <a:tint val="76000"/>
              </a:schemeClr>
            </a:gs>
            <a:gs pos="100000">
              <a:schemeClr val="accent1">
                <a:tint val="76000"/>
              </a:schemeClr>
            </a:gs>
          </a:gsLst>
          <a:lin ang="0" scaled="0"/>
        </a:gradFill>
        <a:ln>
          <a:noFill/>
        </a:ln>
        <a:effectLst/>
      </dgm:spPr>
    </dgm:pt>
    <dgm:pt modelId="{99886D93-5FA3-7B48-AAFF-6D0EFB750636}" type="pres">
      <dgm:prSet presAssocID="{ED06AB4B-61F8-B141-87F8-FFA6F015E2EB}" presName="nodes" presStyleCnt="0">
        <dgm:presLayoutVars>
          <dgm:chMax/>
          <dgm:chPref/>
          <dgm:animLvl val="lvl"/>
        </dgm:presLayoutVars>
      </dgm:prSet>
      <dgm:spPr/>
    </dgm:pt>
    <dgm:pt modelId="{77186635-35DC-F54A-B3A9-69CD8431AC31}" type="pres">
      <dgm:prSet presAssocID="{11554CD1-1DB7-4D45-ADB8-3B266EE3EC26}" presName="composite" presStyleCnt="0"/>
      <dgm:spPr/>
    </dgm:pt>
    <dgm:pt modelId="{A235C537-E664-FB48-AB19-172126F0A224}" type="pres">
      <dgm:prSet presAssocID="{11554CD1-1DB7-4D45-ADB8-3B266EE3EC26}" presName="DropPinPlaceHolder" presStyleCnt="0"/>
      <dgm:spPr/>
    </dgm:pt>
    <dgm:pt modelId="{AE5E848D-92C9-8E4B-8907-C9AD4287988D}" type="pres">
      <dgm:prSet presAssocID="{11554CD1-1DB7-4D45-ADB8-3B266EE3EC26}" presName="DropPin" presStyleLbl="alignNode1" presStyleIdx="0" presStyleCnt="5"/>
      <dgm:spPr/>
    </dgm:pt>
    <dgm:pt modelId="{7F852A86-E0C6-F543-BE80-94AF803A0BB2}" type="pres">
      <dgm:prSet presAssocID="{11554CD1-1DB7-4D45-ADB8-3B266EE3EC26}" presName="Ellipse" presStyleLbl="fgAcc1" presStyleIdx="0" presStyleCnt="5"/>
      <dgm:spPr/>
    </dgm:pt>
    <dgm:pt modelId="{FD448E80-4AD2-C545-82BF-E64D8AB92BC4}" type="pres">
      <dgm:prSet presAssocID="{11554CD1-1DB7-4D45-ADB8-3B266EE3EC26}" presName="L2TextContainer" presStyleLbl="revTx" presStyleIdx="0" presStyleCnt="10">
        <dgm:presLayoutVars>
          <dgm:bulletEnabled val="1"/>
        </dgm:presLayoutVars>
      </dgm:prSet>
      <dgm:spPr/>
    </dgm:pt>
    <dgm:pt modelId="{2547E079-17A9-8C40-93D2-614F6321B494}" type="pres">
      <dgm:prSet presAssocID="{11554CD1-1DB7-4D45-ADB8-3B266EE3EC26}" presName="L1TextContainer" presStyleLbl="revTx" presStyleIdx="1" presStyleCnt="10" custLinFactNeighborX="-680" custLinFactNeighborY="-19471">
        <dgm:presLayoutVars>
          <dgm:chMax val="1"/>
          <dgm:chPref val="1"/>
          <dgm:bulletEnabled val="1"/>
        </dgm:presLayoutVars>
      </dgm:prSet>
      <dgm:spPr/>
    </dgm:pt>
    <dgm:pt modelId="{A4A6C637-F4F7-A640-9DBE-6D7600B05D80}" type="pres">
      <dgm:prSet presAssocID="{11554CD1-1DB7-4D45-ADB8-3B266EE3EC26}" presName="ConnectLine" presStyleLbl="dkBgShp" presStyleIdx="2" presStyleCnt="7"/>
      <dgm:spPr>
        <a:gradFill rotWithShape="0">
          <a:gsLst>
            <a:gs pos="0">
              <a:schemeClr val="accent1">
                <a:tint val="76000"/>
              </a:schemeClr>
            </a:gs>
            <a:gs pos="100000">
              <a:schemeClr val="accent1">
                <a:tint val="76000"/>
              </a:schemeClr>
            </a:gs>
          </a:gsLst>
          <a:lin ang="0" scaled="0"/>
        </a:gradFill>
        <a:ln>
          <a:noFill/>
        </a:ln>
        <a:effectLst/>
      </dgm:spPr>
    </dgm:pt>
    <dgm:pt modelId="{9398C6AA-32F1-664C-A8C3-1EB1040F67B4}" type="pres">
      <dgm:prSet presAssocID="{11554CD1-1DB7-4D45-ADB8-3B266EE3EC26}" presName="ConnectorPoint" presStyleCnt="0"/>
      <dgm:spPr/>
    </dgm:pt>
    <dgm:pt modelId="{9215F417-E075-CA4F-A804-2EBC48E37BA9}" type="pres">
      <dgm:prSet presAssocID="{11554CD1-1DB7-4D45-ADB8-3B266EE3EC26}" presName="Bullet" presStyleLbl="node1NoLn" presStyleIdx="0" presStyleCnt="5"/>
      <dgm:spPr/>
    </dgm:pt>
    <dgm:pt modelId="{D86C6127-CC82-EF49-87A3-0A10E0B024DD}" type="pres">
      <dgm:prSet presAssocID="{11554CD1-1DB7-4D45-ADB8-3B266EE3EC26}" presName="EmptyPlaceHolder" presStyleCnt="0"/>
      <dgm:spPr/>
    </dgm:pt>
    <dgm:pt modelId="{814562DD-A87C-4F4F-B54A-C4F713603DDF}" type="pres">
      <dgm:prSet presAssocID="{507B4C6A-C117-4F49-8D99-1D9BDD4F7E0F}" presName="spaceBetweenRectangles" presStyleCnt="0"/>
      <dgm:spPr/>
    </dgm:pt>
    <dgm:pt modelId="{A62C643E-8C5B-0C45-988A-36EA2ACC28BC}" type="pres">
      <dgm:prSet presAssocID="{EF0345A0-533B-A641-A372-F485CEDD2630}" presName="composite" presStyleCnt="0"/>
      <dgm:spPr/>
    </dgm:pt>
    <dgm:pt modelId="{5B12DCF6-B77D-8C47-BDA4-31A1510DD494}" type="pres">
      <dgm:prSet presAssocID="{EF0345A0-533B-A641-A372-F485CEDD2630}" presName="DropPinPlaceHolder" presStyleCnt="0"/>
      <dgm:spPr/>
    </dgm:pt>
    <dgm:pt modelId="{F05971E7-8730-8D4A-B884-0D846AC8A7C0}" type="pres">
      <dgm:prSet presAssocID="{EF0345A0-533B-A641-A372-F485CEDD2630}" presName="DropPin" presStyleLbl="alignNode1" presStyleIdx="1" presStyleCnt="5"/>
      <dgm:spPr/>
    </dgm:pt>
    <dgm:pt modelId="{A69FB685-21B6-D946-9BC9-21864EC13DAE}" type="pres">
      <dgm:prSet presAssocID="{EF0345A0-533B-A641-A372-F485CEDD2630}" presName="Ellipse" presStyleLbl="fgAcc1" presStyleIdx="1" presStyleCnt="5"/>
      <dgm:spPr/>
    </dgm:pt>
    <dgm:pt modelId="{3C638E6A-7083-F44F-91E8-9ABCCD7BCB40}" type="pres">
      <dgm:prSet presAssocID="{EF0345A0-533B-A641-A372-F485CEDD2630}" presName="L2TextContainer" presStyleLbl="revTx" presStyleIdx="2" presStyleCnt="10">
        <dgm:presLayoutVars>
          <dgm:bulletEnabled val="1"/>
        </dgm:presLayoutVars>
      </dgm:prSet>
      <dgm:spPr/>
    </dgm:pt>
    <dgm:pt modelId="{0FBD47A2-BD20-F940-BE5B-B1C8FAD147B1}" type="pres">
      <dgm:prSet presAssocID="{EF0345A0-533B-A641-A372-F485CEDD2630}" presName="L1TextContainer" presStyleLbl="revTx" presStyleIdx="3" presStyleCnt="10" custLinFactNeighborX="0" custLinFactNeighborY="-48154">
        <dgm:presLayoutVars>
          <dgm:chMax val="1"/>
          <dgm:chPref val="1"/>
          <dgm:bulletEnabled val="1"/>
        </dgm:presLayoutVars>
      </dgm:prSet>
      <dgm:spPr/>
    </dgm:pt>
    <dgm:pt modelId="{10E56E36-42BB-034F-8DD6-15442E6A4B3B}" type="pres">
      <dgm:prSet presAssocID="{EF0345A0-533B-A641-A372-F485CEDD2630}" presName="ConnectLine" presStyleLbl="dkBgShp" presStyleIdx="3" presStyleCnt="7"/>
      <dgm:spPr>
        <a:gradFill rotWithShape="0">
          <a:gsLst>
            <a:gs pos="0">
              <a:schemeClr val="accent1">
                <a:tint val="76000"/>
              </a:schemeClr>
            </a:gs>
            <a:gs pos="100000">
              <a:schemeClr val="accent1">
                <a:tint val="76000"/>
              </a:schemeClr>
            </a:gs>
          </a:gsLst>
          <a:lin ang="0" scaled="0"/>
        </a:gradFill>
        <a:ln>
          <a:noFill/>
        </a:ln>
        <a:effectLst/>
      </dgm:spPr>
    </dgm:pt>
    <dgm:pt modelId="{36599653-825F-5E40-82C5-749C68A36054}" type="pres">
      <dgm:prSet presAssocID="{EF0345A0-533B-A641-A372-F485CEDD2630}" presName="ConnectorPoint" presStyleCnt="0"/>
      <dgm:spPr/>
    </dgm:pt>
    <dgm:pt modelId="{E32B2FA1-A17D-1C40-8757-E31DC5EA4483}" type="pres">
      <dgm:prSet presAssocID="{EF0345A0-533B-A641-A372-F485CEDD2630}" presName="Bullet" presStyleLbl="node1NoLn" presStyleIdx="1" presStyleCnt="5"/>
      <dgm:spPr/>
    </dgm:pt>
    <dgm:pt modelId="{76E11727-CFC9-D541-A11A-02046CCDF6D6}" type="pres">
      <dgm:prSet presAssocID="{EF0345A0-533B-A641-A372-F485CEDD2630}" presName="EmptyPlaceHolder" presStyleCnt="0"/>
      <dgm:spPr/>
    </dgm:pt>
    <dgm:pt modelId="{227B6284-FDD6-004F-9A5B-6788088423DC}" type="pres">
      <dgm:prSet presAssocID="{51241298-2642-294E-8FD2-B1B2652D4B92}" presName="spaceBetweenRectangles" presStyleCnt="0"/>
      <dgm:spPr/>
    </dgm:pt>
    <dgm:pt modelId="{BDA6314F-DD81-CC4C-AFE6-570EAD4F3CB6}" type="pres">
      <dgm:prSet presAssocID="{1D606B81-C6ED-9E4D-A2AD-5C458C81FA62}" presName="composite" presStyleCnt="0"/>
      <dgm:spPr/>
    </dgm:pt>
    <dgm:pt modelId="{5CC2D2EA-1386-F548-8796-B18E44F882B8}" type="pres">
      <dgm:prSet presAssocID="{1D606B81-C6ED-9E4D-A2AD-5C458C81FA62}" presName="DropPinPlaceHolder" presStyleCnt="0"/>
      <dgm:spPr/>
    </dgm:pt>
    <dgm:pt modelId="{66982F88-0FAE-BF4A-ABAE-0B56714F8DB5}" type="pres">
      <dgm:prSet presAssocID="{1D606B81-C6ED-9E4D-A2AD-5C458C81FA62}" presName="DropPin" presStyleLbl="alignNode1" presStyleIdx="2" presStyleCnt="5"/>
      <dgm:spPr/>
    </dgm:pt>
    <dgm:pt modelId="{56C00412-0CAC-9844-ADB6-E34852D78DAA}" type="pres">
      <dgm:prSet presAssocID="{1D606B81-C6ED-9E4D-A2AD-5C458C81FA62}" presName="Ellipse" presStyleLbl="fgAcc1" presStyleIdx="2" presStyleCnt="5"/>
      <dgm:spPr/>
    </dgm:pt>
    <dgm:pt modelId="{76C27227-414A-1E48-8062-3AB536855B97}" type="pres">
      <dgm:prSet presAssocID="{1D606B81-C6ED-9E4D-A2AD-5C458C81FA62}" presName="L2TextContainer" presStyleLbl="revTx" presStyleIdx="4" presStyleCnt="10">
        <dgm:presLayoutVars>
          <dgm:bulletEnabled val="1"/>
        </dgm:presLayoutVars>
      </dgm:prSet>
      <dgm:spPr/>
    </dgm:pt>
    <dgm:pt modelId="{6DD9E72C-BB72-E645-91E7-BCB8197C0DC3}" type="pres">
      <dgm:prSet presAssocID="{1D606B81-C6ED-9E4D-A2AD-5C458C81FA62}" presName="L1TextContainer" presStyleLbl="revTx" presStyleIdx="5" presStyleCnt="10" custLinFactNeighborX="-680" custLinFactNeighborY="-17308">
        <dgm:presLayoutVars>
          <dgm:chMax val="1"/>
          <dgm:chPref val="1"/>
          <dgm:bulletEnabled val="1"/>
        </dgm:presLayoutVars>
      </dgm:prSet>
      <dgm:spPr/>
    </dgm:pt>
    <dgm:pt modelId="{AEDE68E0-E483-2444-B6E0-C6FB51155425}" type="pres">
      <dgm:prSet presAssocID="{1D606B81-C6ED-9E4D-A2AD-5C458C81FA62}" presName="ConnectLine" presStyleLbl="dkBgShp" presStyleIdx="4" presStyleCnt="7"/>
      <dgm:spPr>
        <a:gradFill rotWithShape="0">
          <a:gsLst>
            <a:gs pos="0">
              <a:schemeClr val="accent1">
                <a:tint val="76000"/>
              </a:schemeClr>
            </a:gs>
            <a:gs pos="100000">
              <a:schemeClr val="accent1">
                <a:tint val="76000"/>
              </a:schemeClr>
            </a:gs>
          </a:gsLst>
          <a:lin ang="0" scaled="0"/>
        </a:gradFill>
        <a:ln>
          <a:noFill/>
        </a:ln>
        <a:effectLst/>
      </dgm:spPr>
    </dgm:pt>
    <dgm:pt modelId="{1086C674-0E1D-9F41-B6DA-C6139EF5F2F0}" type="pres">
      <dgm:prSet presAssocID="{1D606B81-C6ED-9E4D-A2AD-5C458C81FA62}" presName="ConnectorPoint" presStyleCnt="0"/>
      <dgm:spPr/>
    </dgm:pt>
    <dgm:pt modelId="{C863AB5C-73F4-1A4E-A5F4-884B1DC9F478}" type="pres">
      <dgm:prSet presAssocID="{1D606B81-C6ED-9E4D-A2AD-5C458C81FA62}" presName="Bullet" presStyleLbl="node1NoLn" presStyleIdx="2" presStyleCnt="5"/>
      <dgm:spPr/>
    </dgm:pt>
    <dgm:pt modelId="{0185B22B-88BC-A44C-9C41-38B28FC8F56F}" type="pres">
      <dgm:prSet presAssocID="{1D606B81-C6ED-9E4D-A2AD-5C458C81FA62}" presName="EmptyPlaceHolder" presStyleCnt="0"/>
      <dgm:spPr/>
    </dgm:pt>
    <dgm:pt modelId="{C2DEB43A-F7EE-C243-90F7-140936F84AB3}" type="pres">
      <dgm:prSet presAssocID="{F0F7C2AB-CC86-E04C-9E2C-1DBD4F305AF9}" presName="spaceBetweenRectangles" presStyleCnt="0"/>
      <dgm:spPr/>
    </dgm:pt>
    <dgm:pt modelId="{94A9FF79-82F8-3944-9869-4834E4019345}" type="pres">
      <dgm:prSet presAssocID="{74135737-4FE9-0040-A40B-96190CC4D992}" presName="composite" presStyleCnt="0"/>
      <dgm:spPr/>
    </dgm:pt>
    <dgm:pt modelId="{4E348438-74D2-5D4A-8CE9-4DB8293A6768}" type="pres">
      <dgm:prSet presAssocID="{74135737-4FE9-0040-A40B-96190CC4D992}" presName="DropPinPlaceHolder" presStyleCnt="0"/>
      <dgm:spPr/>
    </dgm:pt>
    <dgm:pt modelId="{2C8C932E-32B9-9C4A-B862-A001CE28EA78}" type="pres">
      <dgm:prSet presAssocID="{74135737-4FE9-0040-A40B-96190CC4D992}" presName="DropPin" presStyleLbl="alignNode1" presStyleIdx="3" presStyleCnt="5"/>
      <dgm:spPr/>
    </dgm:pt>
    <dgm:pt modelId="{479F461F-F3EA-364F-A2EA-23F5597D231D}" type="pres">
      <dgm:prSet presAssocID="{74135737-4FE9-0040-A40B-96190CC4D992}" presName="Ellipse" presStyleLbl="fgAcc1" presStyleIdx="3" presStyleCnt="5"/>
      <dgm:spPr/>
    </dgm:pt>
    <dgm:pt modelId="{649F07B1-660C-0549-990E-7FDAD780E7D0}" type="pres">
      <dgm:prSet presAssocID="{74135737-4FE9-0040-A40B-96190CC4D992}" presName="L2TextContainer" presStyleLbl="revTx" presStyleIdx="6" presStyleCnt="10">
        <dgm:presLayoutVars>
          <dgm:bulletEnabled val="1"/>
        </dgm:presLayoutVars>
      </dgm:prSet>
      <dgm:spPr/>
    </dgm:pt>
    <dgm:pt modelId="{E6D164CC-F713-4147-9BDA-020E72028CA1}" type="pres">
      <dgm:prSet presAssocID="{74135737-4FE9-0040-A40B-96190CC4D992}" presName="L1TextContainer" presStyleLbl="revTx" presStyleIdx="7" presStyleCnt="10" custLinFactNeighborX="-2040" custLinFactNeighborY="-39780">
        <dgm:presLayoutVars>
          <dgm:chMax val="1"/>
          <dgm:chPref val="1"/>
          <dgm:bulletEnabled val="1"/>
        </dgm:presLayoutVars>
      </dgm:prSet>
      <dgm:spPr/>
    </dgm:pt>
    <dgm:pt modelId="{87E5B7CA-85FA-5F43-8CB9-2F48326F5378}" type="pres">
      <dgm:prSet presAssocID="{74135737-4FE9-0040-A40B-96190CC4D992}" presName="ConnectLine" presStyleLbl="dkBgShp" presStyleIdx="5" presStyleCnt="7"/>
      <dgm:spPr>
        <a:gradFill rotWithShape="0">
          <a:gsLst>
            <a:gs pos="0">
              <a:schemeClr val="accent1">
                <a:tint val="76000"/>
              </a:schemeClr>
            </a:gs>
            <a:gs pos="100000">
              <a:schemeClr val="accent1">
                <a:tint val="76000"/>
              </a:schemeClr>
            </a:gs>
          </a:gsLst>
          <a:lin ang="0" scaled="0"/>
        </a:gradFill>
        <a:ln>
          <a:noFill/>
        </a:ln>
        <a:effectLst/>
      </dgm:spPr>
    </dgm:pt>
    <dgm:pt modelId="{3A2C1F0A-43BC-004B-B90E-3F9CEE18933F}" type="pres">
      <dgm:prSet presAssocID="{74135737-4FE9-0040-A40B-96190CC4D992}" presName="ConnectorPoint" presStyleCnt="0"/>
      <dgm:spPr/>
    </dgm:pt>
    <dgm:pt modelId="{1C4FA420-E0AA-6447-8F40-E94D06CA23E8}" type="pres">
      <dgm:prSet presAssocID="{74135737-4FE9-0040-A40B-96190CC4D992}" presName="Bullet" presStyleLbl="node1NoLn" presStyleIdx="3" presStyleCnt="5"/>
      <dgm:spPr/>
    </dgm:pt>
    <dgm:pt modelId="{3BDA6E16-E2EF-5244-BAEC-09B613435E64}" type="pres">
      <dgm:prSet presAssocID="{74135737-4FE9-0040-A40B-96190CC4D992}" presName="EmptyPlaceHolder" presStyleCnt="0"/>
      <dgm:spPr/>
    </dgm:pt>
    <dgm:pt modelId="{BDBB8922-4889-B249-BE8B-D8B1E0D8AB82}" type="pres">
      <dgm:prSet presAssocID="{84176123-5118-C946-AD90-0132DAFCD8BC}" presName="spaceBetweenRectangles" presStyleCnt="0"/>
      <dgm:spPr/>
    </dgm:pt>
    <dgm:pt modelId="{40FFA08A-F09D-2440-9512-446C2ACACEFE}" type="pres">
      <dgm:prSet presAssocID="{2EC7F929-A766-3E48-BD47-59E546DD2224}" presName="composite" presStyleCnt="0"/>
      <dgm:spPr/>
    </dgm:pt>
    <dgm:pt modelId="{25321187-DDAC-5F4F-B218-D0AB7E3A3707}" type="pres">
      <dgm:prSet presAssocID="{2EC7F929-A766-3E48-BD47-59E546DD2224}" presName="DropPinPlaceHolder" presStyleCnt="0"/>
      <dgm:spPr/>
    </dgm:pt>
    <dgm:pt modelId="{6627C32D-6768-234F-8985-05EF53B2B2FB}" type="pres">
      <dgm:prSet presAssocID="{2EC7F929-A766-3E48-BD47-59E546DD2224}" presName="DropPin" presStyleLbl="alignNode1" presStyleIdx="4" presStyleCnt="5"/>
      <dgm:spPr/>
    </dgm:pt>
    <dgm:pt modelId="{9E83C1D9-365C-704C-A614-5B02EF411261}" type="pres">
      <dgm:prSet presAssocID="{2EC7F929-A766-3E48-BD47-59E546DD2224}" presName="Ellipse" presStyleLbl="fgAcc1" presStyleIdx="4" presStyleCnt="5"/>
      <dgm:spPr/>
    </dgm:pt>
    <dgm:pt modelId="{23C35A1C-089C-9C45-8E75-7690AECABC7F}" type="pres">
      <dgm:prSet presAssocID="{2EC7F929-A766-3E48-BD47-59E546DD2224}" presName="L2TextContainer" presStyleLbl="revTx" presStyleIdx="8" presStyleCnt="10">
        <dgm:presLayoutVars>
          <dgm:bulletEnabled val="1"/>
        </dgm:presLayoutVars>
      </dgm:prSet>
      <dgm:spPr/>
    </dgm:pt>
    <dgm:pt modelId="{E4B6B8BC-2EE4-5244-BA59-0C2B0C89F0DF}" type="pres">
      <dgm:prSet presAssocID="{2EC7F929-A766-3E48-BD47-59E546DD2224}" presName="L1TextContainer" presStyleLbl="revTx" presStyleIdx="9" presStyleCnt="10">
        <dgm:presLayoutVars>
          <dgm:chMax val="1"/>
          <dgm:chPref val="1"/>
          <dgm:bulletEnabled val="1"/>
        </dgm:presLayoutVars>
      </dgm:prSet>
      <dgm:spPr/>
    </dgm:pt>
    <dgm:pt modelId="{ADA2EF6E-5D0A-5646-9BFC-C3C01442A600}" type="pres">
      <dgm:prSet presAssocID="{2EC7F929-A766-3E48-BD47-59E546DD2224}" presName="ConnectLine" presStyleLbl="dkBgShp" presStyleIdx="6" presStyleCnt="7"/>
      <dgm:spPr>
        <a:gradFill rotWithShape="0">
          <a:gsLst>
            <a:gs pos="0">
              <a:schemeClr val="accent1">
                <a:tint val="76000"/>
              </a:schemeClr>
            </a:gs>
            <a:gs pos="100000">
              <a:schemeClr val="accent1">
                <a:tint val="76000"/>
              </a:schemeClr>
            </a:gs>
          </a:gsLst>
          <a:lin ang="0" scaled="0"/>
        </a:gradFill>
        <a:ln>
          <a:noFill/>
        </a:ln>
        <a:effectLst/>
      </dgm:spPr>
    </dgm:pt>
    <dgm:pt modelId="{F4CE1A30-41E9-E444-B26D-D50CB921A0BF}" type="pres">
      <dgm:prSet presAssocID="{2EC7F929-A766-3E48-BD47-59E546DD2224}" presName="ConnectorPoint" presStyleCnt="0"/>
      <dgm:spPr/>
    </dgm:pt>
    <dgm:pt modelId="{43E3074E-90DA-5D4B-94C2-918974AE036A}" type="pres">
      <dgm:prSet presAssocID="{2EC7F929-A766-3E48-BD47-59E546DD2224}" presName="Bullet" presStyleLbl="node1NoLn" presStyleIdx="4" presStyleCnt="5"/>
      <dgm:spPr/>
    </dgm:pt>
    <dgm:pt modelId="{39BEA690-6824-2849-B992-9574B507FEA2}" type="pres">
      <dgm:prSet presAssocID="{2EC7F929-A766-3E48-BD47-59E546DD2224}" presName="EmptyPlaceHolder" presStyleCnt="0"/>
      <dgm:spPr/>
    </dgm:pt>
  </dgm:ptLst>
  <dgm:cxnLst>
    <dgm:cxn modelId="{081AC001-F06A-C542-9CC1-4FBD72E78DC5}" type="presOf" srcId="{ED06AB4B-61F8-B141-87F8-FFA6F015E2EB}" destId="{3AC4CBD3-EC48-5646-8062-C6B2EF157E25}" srcOrd="0" destOrd="0" presId="urn:microsoft.com/office/officeart/2024/layout/BulletTimeline"/>
    <dgm:cxn modelId="{E5619012-68A9-B341-8704-56BB6276ABE4}" type="presOf" srcId="{EF0345A0-533B-A641-A372-F485CEDD2630}" destId="{0FBD47A2-BD20-F940-BE5B-B1C8FAD147B1}" srcOrd="0" destOrd="0" presId="urn:microsoft.com/office/officeart/2024/layout/BulletTimeline"/>
    <dgm:cxn modelId="{FF28D032-A78E-5249-804A-28613905D511}" srcId="{ED06AB4B-61F8-B141-87F8-FFA6F015E2EB}" destId="{EF0345A0-533B-A641-A372-F485CEDD2630}" srcOrd="1" destOrd="0" parTransId="{8AE8F487-0880-5C49-A2A1-B08FB1A0B08D}" sibTransId="{51241298-2642-294E-8FD2-B1B2652D4B92}"/>
    <dgm:cxn modelId="{E0BEC342-3BDE-5646-8431-D870417EAD42}" type="presOf" srcId="{4987A7AC-7062-BF40-9A2B-15EB754530A0}" destId="{3C638E6A-7083-F44F-91E8-9ABCCD7BCB40}" srcOrd="0" destOrd="0" presId="urn:microsoft.com/office/officeart/2024/layout/BulletTimeline"/>
    <dgm:cxn modelId="{42DD5A61-8C40-9B46-AF70-504B7CD362B7}" srcId="{2EC7F929-A766-3E48-BD47-59E546DD2224}" destId="{9E89E666-95F6-CC4C-9EA9-8F2B0D6B2D4C}" srcOrd="0" destOrd="0" parTransId="{BC57E10F-B21F-474D-893C-82940C66C5EB}" sibTransId="{ACBFD1B7-E532-3540-A8CC-8E2013BC5C0B}"/>
    <dgm:cxn modelId="{D4EEB565-2E3C-7A4F-894B-233411810F34}" type="presOf" srcId="{2EC7F929-A766-3E48-BD47-59E546DD2224}" destId="{E4B6B8BC-2EE4-5244-BA59-0C2B0C89F0DF}" srcOrd="0" destOrd="0" presId="urn:microsoft.com/office/officeart/2024/layout/BulletTimeline"/>
    <dgm:cxn modelId="{BDAC676F-9AAA-B649-A415-F312A4107403}" type="presOf" srcId="{74135737-4FE9-0040-A40B-96190CC4D992}" destId="{E6D164CC-F713-4147-9BDA-020E72028CA1}" srcOrd="0" destOrd="0" presId="urn:microsoft.com/office/officeart/2024/layout/BulletTimeline"/>
    <dgm:cxn modelId="{D07F5E7D-3F7E-3B4E-9717-B70524279ABA}" srcId="{ED06AB4B-61F8-B141-87F8-FFA6F015E2EB}" destId="{1D606B81-C6ED-9E4D-A2AD-5C458C81FA62}" srcOrd="2" destOrd="0" parTransId="{4635EF44-2F74-F54F-AE2E-ED39D6805731}" sibTransId="{F0F7C2AB-CC86-E04C-9E2C-1DBD4F305AF9}"/>
    <dgm:cxn modelId="{AF085495-C6BC-1748-A933-CE1941FEA2A8}" srcId="{11554CD1-1DB7-4D45-ADB8-3B266EE3EC26}" destId="{307F96FF-0A5F-4546-A15D-B7D2CE3CE801}" srcOrd="0" destOrd="0" parTransId="{46E8A122-097A-6E49-81C7-4AF01966045B}" sibTransId="{2004C050-9473-3342-AC21-EFB58DD12C95}"/>
    <dgm:cxn modelId="{8328369C-B422-7B48-9D9B-F03DB7BDB136}" type="presOf" srcId="{11554CD1-1DB7-4D45-ADB8-3B266EE3EC26}" destId="{2547E079-17A9-8C40-93D2-614F6321B494}" srcOrd="0" destOrd="0" presId="urn:microsoft.com/office/officeart/2024/layout/BulletTimeline"/>
    <dgm:cxn modelId="{3CBF0DA6-4438-774E-A45B-9DB8ED9734E7}" srcId="{ED06AB4B-61F8-B141-87F8-FFA6F015E2EB}" destId="{11554CD1-1DB7-4D45-ADB8-3B266EE3EC26}" srcOrd="0" destOrd="0" parTransId="{346CA0E4-A627-6147-A5E6-D1EEBE109125}" sibTransId="{507B4C6A-C117-4F49-8D99-1D9BDD4F7E0F}"/>
    <dgm:cxn modelId="{53B1E4B3-930F-0F45-9875-19589CD79C8C}" type="presOf" srcId="{349DD313-360F-CB4A-BF6B-23FACD70EE5A}" destId="{76C27227-414A-1E48-8062-3AB536855B97}" srcOrd="0" destOrd="0" presId="urn:microsoft.com/office/officeart/2024/layout/BulletTimeline"/>
    <dgm:cxn modelId="{004911C2-0F72-9145-A0F1-5F8885814D3C}" type="presOf" srcId="{1D606B81-C6ED-9E4D-A2AD-5C458C81FA62}" destId="{6DD9E72C-BB72-E645-91E7-BCB8197C0DC3}" srcOrd="0" destOrd="0" presId="urn:microsoft.com/office/officeart/2024/layout/BulletTimeline"/>
    <dgm:cxn modelId="{0F5E9BCB-9946-7749-9531-9981EB01A378}" type="presOf" srcId="{9E89E666-95F6-CC4C-9EA9-8F2B0D6B2D4C}" destId="{23C35A1C-089C-9C45-8E75-7690AECABC7F}" srcOrd="0" destOrd="0" presId="urn:microsoft.com/office/officeart/2024/layout/BulletTimeline"/>
    <dgm:cxn modelId="{42BAF6D8-EAB7-7D43-B965-BF6EE4CEF3E4}" srcId="{1D606B81-C6ED-9E4D-A2AD-5C458C81FA62}" destId="{349DD313-360F-CB4A-BF6B-23FACD70EE5A}" srcOrd="0" destOrd="0" parTransId="{134607C4-30FC-A943-AF65-6B747D02CC8B}" sibTransId="{6E652383-B216-C24F-ACFF-B063116A061C}"/>
    <dgm:cxn modelId="{E56A8ADC-E50C-7A49-BA08-91957B5C11EE}" srcId="{ED06AB4B-61F8-B141-87F8-FFA6F015E2EB}" destId="{2EC7F929-A766-3E48-BD47-59E546DD2224}" srcOrd="4" destOrd="0" parTransId="{68A84ED6-B913-E842-B6EF-A871AEDDD596}" sibTransId="{984EFBA6-EF3D-D24A-8294-2B02ECD605FD}"/>
    <dgm:cxn modelId="{99E778DF-3AA0-5B41-A3D7-863AA1B4050D}" srcId="{EF0345A0-533B-A641-A372-F485CEDD2630}" destId="{4987A7AC-7062-BF40-9A2B-15EB754530A0}" srcOrd="0" destOrd="0" parTransId="{0AE06F99-5EA1-0647-9DC5-B19B7B745259}" sibTransId="{FBD1E85F-5204-604B-AC92-6C6D62A2C56F}"/>
    <dgm:cxn modelId="{390F54E0-59A2-A54A-8E06-144F15F7C78E}" type="presOf" srcId="{171A45BE-1B0F-8F40-8ABD-A84EA3246CC6}" destId="{649F07B1-660C-0549-990E-7FDAD780E7D0}" srcOrd="0" destOrd="0" presId="urn:microsoft.com/office/officeart/2024/layout/BulletTimeline"/>
    <dgm:cxn modelId="{847AD3F2-C51B-204B-BBC0-88D6DF0E6F91}" srcId="{74135737-4FE9-0040-A40B-96190CC4D992}" destId="{171A45BE-1B0F-8F40-8ABD-A84EA3246CC6}" srcOrd="0" destOrd="0" parTransId="{3D851150-F817-4A48-982D-274F081A72CA}" sibTransId="{6DD9860A-103A-A247-BFE3-BA7FC100C592}"/>
    <dgm:cxn modelId="{0A83C7F5-868E-2040-9872-CDBFB25827DA}" type="presOf" srcId="{307F96FF-0A5F-4546-A15D-B7D2CE3CE801}" destId="{FD448E80-4AD2-C545-82BF-E64D8AB92BC4}" srcOrd="0" destOrd="0" presId="urn:microsoft.com/office/officeart/2024/layout/BulletTimeline"/>
    <dgm:cxn modelId="{9B45FAFD-DB78-F545-BF93-729B996F4A48}" srcId="{ED06AB4B-61F8-B141-87F8-FFA6F015E2EB}" destId="{74135737-4FE9-0040-A40B-96190CC4D992}" srcOrd="3" destOrd="0" parTransId="{A3FD780D-00BE-3846-A16F-EEFD3E6F55F4}" sibTransId="{84176123-5118-C946-AD90-0132DAFCD8BC}"/>
    <dgm:cxn modelId="{8185FF32-6A5E-C948-A556-2106E206490D}" type="presParOf" srcId="{3AC4CBD3-EC48-5646-8062-C6B2EF157E25}" destId="{644852AA-D393-0847-B7BE-F827BD814B2A}" srcOrd="0" destOrd="0" presId="urn:microsoft.com/office/officeart/2024/layout/BulletTimeline"/>
    <dgm:cxn modelId="{C071588C-2B8B-0C47-88BA-F676BB9D6D4E}" type="presParOf" srcId="{644852AA-D393-0847-B7BE-F827BD814B2A}" destId="{5BE604B2-81EB-8D47-9ECA-5C1C2E456DF9}" srcOrd="0" destOrd="0" presId="urn:microsoft.com/office/officeart/2024/layout/BulletTimeline"/>
    <dgm:cxn modelId="{51BAC817-F49F-F347-8997-6DC458AFD0F9}" type="presParOf" srcId="{644852AA-D393-0847-B7BE-F827BD814B2A}" destId="{01CD2E67-23B5-7F43-8507-6A95C0C70547}" srcOrd="1" destOrd="0" presId="urn:microsoft.com/office/officeart/2024/layout/BulletTimeline"/>
    <dgm:cxn modelId="{FF1A58C6-B4F9-7548-98AA-8CF7075D7E66}" type="presParOf" srcId="{3AC4CBD3-EC48-5646-8062-C6B2EF157E25}" destId="{99886D93-5FA3-7B48-AAFF-6D0EFB750636}" srcOrd="1" destOrd="0" presId="urn:microsoft.com/office/officeart/2024/layout/BulletTimeline"/>
    <dgm:cxn modelId="{ACDC8825-37A1-674C-A883-8C57BD123271}" type="presParOf" srcId="{99886D93-5FA3-7B48-AAFF-6D0EFB750636}" destId="{77186635-35DC-F54A-B3A9-69CD8431AC31}" srcOrd="0" destOrd="0" presId="urn:microsoft.com/office/officeart/2024/layout/BulletTimeline"/>
    <dgm:cxn modelId="{08C393C2-489B-A742-A06B-D17169B55308}" type="presParOf" srcId="{77186635-35DC-F54A-B3A9-69CD8431AC31}" destId="{A235C537-E664-FB48-AB19-172126F0A224}" srcOrd="0" destOrd="0" presId="urn:microsoft.com/office/officeart/2024/layout/BulletTimeline"/>
    <dgm:cxn modelId="{2347085C-BE1F-6042-AD2B-97648BFA76C4}" type="presParOf" srcId="{A235C537-E664-FB48-AB19-172126F0A224}" destId="{AE5E848D-92C9-8E4B-8907-C9AD4287988D}" srcOrd="0" destOrd="0" presId="urn:microsoft.com/office/officeart/2024/layout/BulletTimeline"/>
    <dgm:cxn modelId="{80B4E6F5-6B3D-BF4A-8049-A1623E5418F3}" type="presParOf" srcId="{A235C537-E664-FB48-AB19-172126F0A224}" destId="{7F852A86-E0C6-F543-BE80-94AF803A0BB2}" srcOrd="1" destOrd="0" presId="urn:microsoft.com/office/officeart/2024/layout/BulletTimeline"/>
    <dgm:cxn modelId="{C60C8DD7-F005-A149-BAD4-BEBCAE3D86C3}" type="presParOf" srcId="{77186635-35DC-F54A-B3A9-69CD8431AC31}" destId="{FD448E80-4AD2-C545-82BF-E64D8AB92BC4}" srcOrd="1" destOrd="0" presId="urn:microsoft.com/office/officeart/2024/layout/BulletTimeline"/>
    <dgm:cxn modelId="{86F38A87-80FD-D94F-9F40-E14A633D25E8}" type="presParOf" srcId="{77186635-35DC-F54A-B3A9-69CD8431AC31}" destId="{2547E079-17A9-8C40-93D2-614F6321B494}" srcOrd="2" destOrd="0" presId="urn:microsoft.com/office/officeart/2024/layout/BulletTimeline"/>
    <dgm:cxn modelId="{4ACE090B-EADF-8849-90E9-DA4B5E9FA337}" type="presParOf" srcId="{77186635-35DC-F54A-B3A9-69CD8431AC31}" destId="{A4A6C637-F4F7-A640-9DBE-6D7600B05D80}" srcOrd="3" destOrd="0" presId="urn:microsoft.com/office/officeart/2024/layout/BulletTimeline"/>
    <dgm:cxn modelId="{8451543B-5E1B-A848-8A4B-842D80294775}" type="presParOf" srcId="{77186635-35DC-F54A-B3A9-69CD8431AC31}" destId="{9398C6AA-32F1-664C-A8C3-1EB1040F67B4}" srcOrd="4" destOrd="0" presId="urn:microsoft.com/office/officeart/2024/layout/BulletTimeline"/>
    <dgm:cxn modelId="{88AD2EF2-91C3-3341-81EC-EE0D47FF7C4C}" type="presParOf" srcId="{9398C6AA-32F1-664C-A8C3-1EB1040F67B4}" destId="{9215F417-E075-CA4F-A804-2EBC48E37BA9}" srcOrd="0" destOrd="0" presId="urn:microsoft.com/office/officeart/2024/layout/BulletTimeline"/>
    <dgm:cxn modelId="{1FD08DFE-E429-0742-A6E6-53DC0C5F7B88}" type="presParOf" srcId="{77186635-35DC-F54A-B3A9-69CD8431AC31}" destId="{D86C6127-CC82-EF49-87A3-0A10E0B024DD}" srcOrd="5" destOrd="0" presId="urn:microsoft.com/office/officeart/2024/layout/BulletTimeline"/>
    <dgm:cxn modelId="{5A756A00-4D31-D946-AE93-DABCE14BD5E6}" type="presParOf" srcId="{99886D93-5FA3-7B48-AAFF-6D0EFB750636}" destId="{814562DD-A87C-4F4F-B54A-C4F713603DDF}" srcOrd="1" destOrd="0" presId="urn:microsoft.com/office/officeart/2024/layout/BulletTimeline"/>
    <dgm:cxn modelId="{C9A61D39-4208-B547-8A99-C89C1C3CEAB4}" type="presParOf" srcId="{99886D93-5FA3-7B48-AAFF-6D0EFB750636}" destId="{A62C643E-8C5B-0C45-988A-36EA2ACC28BC}" srcOrd="2" destOrd="0" presId="urn:microsoft.com/office/officeart/2024/layout/BulletTimeline"/>
    <dgm:cxn modelId="{70FCAB40-4CA7-A446-A4A2-F78E931434FF}" type="presParOf" srcId="{A62C643E-8C5B-0C45-988A-36EA2ACC28BC}" destId="{5B12DCF6-B77D-8C47-BDA4-31A1510DD494}" srcOrd="0" destOrd="0" presId="urn:microsoft.com/office/officeart/2024/layout/BulletTimeline"/>
    <dgm:cxn modelId="{9685997A-522D-3741-8EE3-328988A72788}" type="presParOf" srcId="{5B12DCF6-B77D-8C47-BDA4-31A1510DD494}" destId="{F05971E7-8730-8D4A-B884-0D846AC8A7C0}" srcOrd="0" destOrd="0" presId="urn:microsoft.com/office/officeart/2024/layout/BulletTimeline"/>
    <dgm:cxn modelId="{A32B6BCF-4284-C345-8822-0050AED4296D}" type="presParOf" srcId="{5B12DCF6-B77D-8C47-BDA4-31A1510DD494}" destId="{A69FB685-21B6-D946-9BC9-21864EC13DAE}" srcOrd="1" destOrd="0" presId="urn:microsoft.com/office/officeart/2024/layout/BulletTimeline"/>
    <dgm:cxn modelId="{FA11984F-3175-1A44-9E45-E50085FD4813}" type="presParOf" srcId="{A62C643E-8C5B-0C45-988A-36EA2ACC28BC}" destId="{3C638E6A-7083-F44F-91E8-9ABCCD7BCB40}" srcOrd="1" destOrd="0" presId="urn:microsoft.com/office/officeart/2024/layout/BulletTimeline"/>
    <dgm:cxn modelId="{9215403C-ACB2-5C49-9393-9576229FE929}" type="presParOf" srcId="{A62C643E-8C5B-0C45-988A-36EA2ACC28BC}" destId="{0FBD47A2-BD20-F940-BE5B-B1C8FAD147B1}" srcOrd="2" destOrd="0" presId="urn:microsoft.com/office/officeart/2024/layout/BulletTimeline"/>
    <dgm:cxn modelId="{870D17BD-10BE-4042-A8B3-DD1E470470E0}" type="presParOf" srcId="{A62C643E-8C5B-0C45-988A-36EA2ACC28BC}" destId="{10E56E36-42BB-034F-8DD6-15442E6A4B3B}" srcOrd="3" destOrd="0" presId="urn:microsoft.com/office/officeart/2024/layout/BulletTimeline"/>
    <dgm:cxn modelId="{1E486AF1-98FF-4D4E-AFA8-BC3964F60E74}" type="presParOf" srcId="{A62C643E-8C5B-0C45-988A-36EA2ACC28BC}" destId="{36599653-825F-5E40-82C5-749C68A36054}" srcOrd="4" destOrd="0" presId="urn:microsoft.com/office/officeart/2024/layout/BulletTimeline"/>
    <dgm:cxn modelId="{B1F5C431-A290-304E-91D6-5BB84903F8FD}" type="presParOf" srcId="{36599653-825F-5E40-82C5-749C68A36054}" destId="{E32B2FA1-A17D-1C40-8757-E31DC5EA4483}" srcOrd="0" destOrd="0" presId="urn:microsoft.com/office/officeart/2024/layout/BulletTimeline"/>
    <dgm:cxn modelId="{9DEE79D3-B956-EB48-B54A-A9E809EE3CD1}" type="presParOf" srcId="{A62C643E-8C5B-0C45-988A-36EA2ACC28BC}" destId="{76E11727-CFC9-D541-A11A-02046CCDF6D6}" srcOrd="5" destOrd="0" presId="urn:microsoft.com/office/officeart/2024/layout/BulletTimeline"/>
    <dgm:cxn modelId="{1196AB47-7EB6-2A4F-8B5F-DFD168A68422}" type="presParOf" srcId="{99886D93-5FA3-7B48-AAFF-6D0EFB750636}" destId="{227B6284-FDD6-004F-9A5B-6788088423DC}" srcOrd="3" destOrd="0" presId="urn:microsoft.com/office/officeart/2024/layout/BulletTimeline"/>
    <dgm:cxn modelId="{2A4629F9-E157-CB46-B62C-3836DDE3774D}" type="presParOf" srcId="{99886D93-5FA3-7B48-AAFF-6D0EFB750636}" destId="{BDA6314F-DD81-CC4C-AFE6-570EAD4F3CB6}" srcOrd="4" destOrd="0" presId="urn:microsoft.com/office/officeart/2024/layout/BulletTimeline"/>
    <dgm:cxn modelId="{B21FF237-298C-7947-8736-C1A2B1ED4A08}" type="presParOf" srcId="{BDA6314F-DD81-CC4C-AFE6-570EAD4F3CB6}" destId="{5CC2D2EA-1386-F548-8796-B18E44F882B8}" srcOrd="0" destOrd="0" presId="urn:microsoft.com/office/officeart/2024/layout/BulletTimeline"/>
    <dgm:cxn modelId="{EA40A21D-B8F7-DF4E-BC31-88EF7D0FFD50}" type="presParOf" srcId="{5CC2D2EA-1386-F548-8796-B18E44F882B8}" destId="{66982F88-0FAE-BF4A-ABAE-0B56714F8DB5}" srcOrd="0" destOrd="0" presId="urn:microsoft.com/office/officeart/2024/layout/BulletTimeline"/>
    <dgm:cxn modelId="{696D7F1E-5051-2F41-A5D0-C05830A8450E}" type="presParOf" srcId="{5CC2D2EA-1386-F548-8796-B18E44F882B8}" destId="{56C00412-0CAC-9844-ADB6-E34852D78DAA}" srcOrd="1" destOrd="0" presId="urn:microsoft.com/office/officeart/2024/layout/BulletTimeline"/>
    <dgm:cxn modelId="{B7D2A469-318F-A74F-ACB5-13DFAEFA567F}" type="presParOf" srcId="{BDA6314F-DD81-CC4C-AFE6-570EAD4F3CB6}" destId="{76C27227-414A-1E48-8062-3AB536855B97}" srcOrd="1" destOrd="0" presId="urn:microsoft.com/office/officeart/2024/layout/BulletTimeline"/>
    <dgm:cxn modelId="{E7161484-74AD-EB46-B72B-665F62D7E4AD}" type="presParOf" srcId="{BDA6314F-DD81-CC4C-AFE6-570EAD4F3CB6}" destId="{6DD9E72C-BB72-E645-91E7-BCB8197C0DC3}" srcOrd="2" destOrd="0" presId="urn:microsoft.com/office/officeart/2024/layout/BulletTimeline"/>
    <dgm:cxn modelId="{789E7612-9870-2A45-9AA0-05AF068CD512}" type="presParOf" srcId="{BDA6314F-DD81-CC4C-AFE6-570EAD4F3CB6}" destId="{AEDE68E0-E483-2444-B6E0-C6FB51155425}" srcOrd="3" destOrd="0" presId="urn:microsoft.com/office/officeart/2024/layout/BulletTimeline"/>
    <dgm:cxn modelId="{9F6FD4E4-C648-7447-945C-1E9CB25A798C}" type="presParOf" srcId="{BDA6314F-DD81-CC4C-AFE6-570EAD4F3CB6}" destId="{1086C674-0E1D-9F41-B6DA-C6139EF5F2F0}" srcOrd="4" destOrd="0" presId="urn:microsoft.com/office/officeart/2024/layout/BulletTimeline"/>
    <dgm:cxn modelId="{6260E361-2256-9243-A98F-1C587FDB0D41}" type="presParOf" srcId="{1086C674-0E1D-9F41-B6DA-C6139EF5F2F0}" destId="{C863AB5C-73F4-1A4E-A5F4-884B1DC9F478}" srcOrd="0" destOrd="0" presId="urn:microsoft.com/office/officeart/2024/layout/BulletTimeline"/>
    <dgm:cxn modelId="{811CFE56-7AAA-FF45-A9AD-2F91865A8D8F}" type="presParOf" srcId="{BDA6314F-DD81-CC4C-AFE6-570EAD4F3CB6}" destId="{0185B22B-88BC-A44C-9C41-38B28FC8F56F}" srcOrd="5" destOrd="0" presId="urn:microsoft.com/office/officeart/2024/layout/BulletTimeline"/>
    <dgm:cxn modelId="{F3D767C9-B914-3644-BDB8-A5FBC95F1A4F}" type="presParOf" srcId="{99886D93-5FA3-7B48-AAFF-6D0EFB750636}" destId="{C2DEB43A-F7EE-C243-90F7-140936F84AB3}" srcOrd="5" destOrd="0" presId="urn:microsoft.com/office/officeart/2024/layout/BulletTimeline"/>
    <dgm:cxn modelId="{DE9731F0-9BB7-5949-A202-4CA087B3C985}" type="presParOf" srcId="{99886D93-5FA3-7B48-AAFF-6D0EFB750636}" destId="{94A9FF79-82F8-3944-9869-4834E4019345}" srcOrd="6" destOrd="0" presId="urn:microsoft.com/office/officeart/2024/layout/BulletTimeline"/>
    <dgm:cxn modelId="{8202991D-EEE4-2F4A-A54B-FE3F57C7327F}" type="presParOf" srcId="{94A9FF79-82F8-3944-9869-4834E4019345}" destId="{4E348438-74D2-5D4A-8CE9-4DB8293A6768}" srcOrd="0" destOrd="0" presId="urn:microsoft.com/office/officeart/2024/layout/BulletTimeline"/>
    <dgm:cxn modelId="{712AF6E0-B963-2A4F-84DD-8DFC6A3E420C}" type="presParOf" srcId="{4E348438-74D2-5D4A-8CE9-4DB8293A6768}" destId="{2C8C932E-32B9-9C4A-B862-A001CE28EA78}" srcOrd="0" destOrd="0" presId="urn:microsoft.com/office/officeart/2024/layout/BulletTimeline"/>
    <dgm:cxn modelId="{DEE7B744-1D22-AE4F-A4D8-9DC0ED23A147}" type="presParOf" srcId="{4E348438-74D2-5D4A-8CE9-4DB8293A6768}" destId="{479F461F-F3EA-364F-A2EA-23F5597D231D}" srcOrd="1" destOrd="0" presId="urn:microsoft.com/office/officeart/2024/layout/BulletTimeline"/>
    <dgm:cxn modelId="{48371B8D-3F58-8042-B5AF-A0162789F50B}" type="presParOf" srcId="{94A9FF79-82F8-3944-9869-4834E4019345}" destId="{649F07B1-660C-0549-990E-7FDAD780E7D0}" srcOrd="1" destOrd="0" presId="urn:microsoft.com/office/officeart/2024/layout/BulletTimeline"/>
    <dgm:cxn modelId="{8A9F010A-0E48-C444-AD19-3DF63F040127}" type="presParOf" srcId="{94A9FF79-82F8-3944-9869-4834E4019345}" destId="{E6D164CC-F713-4147-9BDA-020E72028CA1}" srcOrd="2" destOrd="0" presId="urn:microsoft.com/office/officeart/2024/layout/BulletTimeline"/>
    <dgm:cxn modelId="{D01C5957-6496-AF4D-9742-3F9945B003BA}" type="presParOf" srcId="{94A9FF79-82F8-3944-9869-4834E4019345}" destId="{87E5B7CA-85FA-5F43-8CB9-2F48326F5378}" srcOrd="3" destOrd="0" presId="urn:microsoft.com/office/officeart/2024/layout/BulletTimeline"/>
    <dgm:cxn modelId="{A71114CE-5F20-3B40-A4A1-0328868EB489}" type="presParOf" srcId="{94A9FF79-82F8-3944-9869-4834E4019345}" destId="{3A2C1F0A-43BC-004B-B90E-3F9CEE18933F}" srcOrd="4" destOrd="0" presId="urn:microsoft.com/office/officeart/2024/layout/BulletTimeline"/>
    <dgm:cxn modelId="{46CA76A2-0A02-A442-9ECF-0FA2023B1303}" type="presParOf" srcId="{3A2C1F0A-43BC-004B-B90E-3F9CEE18933F}" destId="{1C4FA420-E0AA-6447-8F40-E94D06CA23E8}" srcOrd="0" destOrd="0" presId="urn:microsoft.com/office/officeart/2024/layout/BulletTimeline"/>
    <dgm:cxn modelId="{A227978C-1300-9B4F-8DE0-76E1532BB8B1}" type="presParOf" srcId="{94A9FF79-82F8-3944-9869-4834E4019345}" destId="{3BDA6E16-E2EF-5244-BAEC-09B613435E64}" srcOrd="5" destOrd="0" presId="urn:microsoft.com/office/officeart/2024/layout/BulletTimeline"/>
    <dgm:cxn modelId="{45C492F4-74A7-634C-A06A-D8C3ECD007B4}" type="presParOf" srcId="{99886D93-5FA3-7B48-AAFF-6D0EFB750636}" destId="{BDBB8922-4889-B249-BE8B-D8B1E0D8AB82}" srcOrd="7" destOrd="0" presId="urn:microsoft.com/office/officeart/2024/layout/BulletTimeline"/>
    <dgm:cxn modelId="{647EDA3C-2602-764D-B0B7-D0F37F3CEB3C}" type="presParOf" srcId="{99886D93-5FA3-7B48-AAFF-6D0EFB750636}" destId="{40FFA08A-F09D-2440-9512-446C2ACACEFE}" srcOrd="8" destOrd="0" presId="urn:microsoft.com/office/officeart/2024/layout/BulletTimeline"/>
    <dgm:cxn modelId="{B0AB2DA6-B196-564F-B283-A26C69608589}" type="presParOf" srcId="{40FFA08A-F09D-2440-9512-446C2ACACEFE}" destId="{25321187-DDAC-5F4F-B218-D0AB7E3A3707}" srcOrd="0" destOrd="0" presId="urn:microsoft.com/office/officeart/2024/layout/BulletTimeline"/>
    <dgm:cxn modelId="{E233EC4F-978B-C645-A9CD-26BC12A29A69}" type="presParOf" srcId="{25321187-DDAC-5F4F-B218-D0AB7E3A3707}" destId="{6627C32D-6768-234F-8985-05EF53B2B2FB}" srcOrd="0" destOrd="0" presId="urn:microsoft.com/office/officeart/2024/layout/BulletTimeline"/>
    <dgm:cxn modelId="{667AF205-F45B-E84A-8C3F-355511A844B3}" type="presParOf" srcId="{25321187-DDAC-5F4F-B218-D0AB7E3A3707}" destId="{9E83C1D9-365C-704C-A614-5B02EF411261}" srcOrd="1" destOrd="0" presId="urn:microsoft.com/office/officeart/2024/layout/BulletTimeline"/>
    <dgm:cxn modelId="{B502D9D4-710F-5D44-872A-7A8EA0B838C8}" type="presParOf" srcId="{40FFA08A-F09D-2440-9512-446C2ACACEFE}" destId="{23C35A1C-089C-9C45-8E75-7690AECABC7F}" srcOrd="1" destOrd="0" presId="urn:microsoft.com/office/officeart/2024/layout/BulletTimeline"/>
    <dgm:cxn modelId="{F5BD790C-D462-FC4E-AD3A-E5DBBF77B722}" type="presParOf" srcId="{40FFA08A-F09D-2440-9512-446C2ACACEFE}" destId="{E4B6B8BC-2EE4-5244-BA59-0C2B0C89F0DF}" srcOrd="2" destOrd="0" presId="urn:microsoft.com/office/officeart/2024/layout/BulletTimeline"/>
    <dgm:cxn modelId="{8F1296E4-888A-9546-8A97-433EB34C907E}" type="presParOf" srcId="{40FFA08A-F09D-2440-9512-446C2ACACEFE}" destId="{ADA2EF6E-5D0A-5646-9BFC-C3C01442A600}" srcOrd="3" destOrd="0" presId="urn:microsoft.com/office/officeart/2024/layout/BulletTimeline"/>
    <dgm:cxn modelId="{9C053C5A-807E-C14D-8355-005DB6751C5D}" type="presParOf" srcId="{40FFA08A-F09D-2440-9512-446C2ACACEFE}" destId="{F4CE1A30-41E9-E444-B26D-D50CB921A0BF}" srcOrd="4" destOrd="0" presId="urn:microsoft.com/office/officeart/2024/layout/BulletTimeline"/>
    <dgm:cxn modelId="{247C3AB9-8345-024B-858E-BF4422E968B9}" type="presParOf" srcId="{F4CE1A30-41E9-E444-B26D-D50CB921A0BF}" destId="{43E3074E-90DA-5D4B-94C2-918974AE036A}" srcOrd="0" destOrd="0" presId="urn:microsoft.com/office/officeart/2024/layout/BulletTimeline"/>
    <dgm:cxn modelId="{407CF5AF-D4AD-744B-9BEB-D1523E9B17DE}" type="presParOf" srcId="{40FFA08A-F09D-2440-9512-446C2ACACEFE}" destId="{39BEA690-6824-2849-B992-9574B507FEA2}" srcOrd="5" destOrd="0" presId="urn:microsoft.com/office/officeart/2024/layout/BulletTimeline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42DAFD80-44A0-954A-B26F-18C02B48F656}" type="doc">
      <dgm:prSet loTypeId="urn:microsoft.com/office/officeart/2005/8/layout/chevron2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5C9749E-B10D-F942-A3F2-A401CD3BAD45}">
      <dgm:prSet phldrT="[Text]"/>
      <dgm:spPr/>
      <dgm:t>
        <a:bodyPr/>
        <a:lstStyle/>
        <a:p>
          <a:r>
            <a:rPr lang="en-US" dirty="0"/>
            <a:t>LOC</a:t>
          </a:r>
        </a:p>
      </dgm:t>
    </dgm:pt>
    <dgm:pt modelId="{BAB79A57-8207-2A4E-A8E7-38FAE55AFC81}" type="parTrans" cxnId="{F3660CB0-9B13-3742-B5B2-3B3C5863B926}">
      <dgm:prSet/>
      <dgm:spPr/>
      <dgm:t>
        <a:bodyPr/>
        <a:lstStyle/>
        <a:p>
          <a:endParaRPr lang="en-US"/>
        </a:p>
      </dgm:t>
    </dgm:pt>
    <dgm:pt modelId="{9BC830CD-7085-E040-AB63-A7A610096A35}" type="sibTrans" cxnId="{F3660CB0-9B13-3742-B5B2-3B3C5863B926}">
      <dgm:prSet/>
      <dgm:spPr/>
      <dgm:t>
        <a:bodyPr/>
        <a:lstStyle/>
        <a:p>
          <a:endParaRPr lang="en-US"/>
        </a:p>
      </dgm:t>
    </dgm:pt>
    <dgm:pt modelId="{A7DAD68B-E8A4-4544-ACF4-ED730A5C7855}">
      <dgm:prSet phldrT="[Text]"/>
      <dgm:spPr/>
      <dgm:t>
        <a:bodyPr/>
        <a:lstStyle/>
        <a:p>
          <a:r>
            <a:rPr lang="en-US" dirty="0"/>
            <a:t>awake, alert</a:t>
          </a:r>
        </a:p>
      </dgm:t>
    </dgm:pt>
    <dgm:pt modelId="{B1748AAB-B2C2-4649-B5F3-2A63140506BE}" type="parTrans" cxnId="{4EE335CA-D0C9-654D-B294-AE6DA23F927C}">
      <dgm:prSet/>
      <dgm:spPr/>
      <dgm:t>
        <a:bodyPr/>
        <a:lstStyle/>
        <a:p>
          <a:endParaRPr lang="en-US"/>
        </a:p>
      </dgm:t>
    </dgm:pt>
    <dgm:pt modelId="{7B9FD229-D22A-5B43-9D2D-AFDED448007C}" type="sibTrans" cxnId="{4EE335CA-D0C9-654D-B294-AE6DA23F927C}">
      <dgm:prSet/>
      <dgm:spPr/>
      <dgm:t>
        <a:bodyPr/>
        <a:lstStyle/>
        <a:p>
          <a:endParaRPr lang="en-US"/>
        </a:p>
      </dgm:t>
    </dgm:pt>
    <dgm:pt modelId="{FD701CCF-3737-0E42-8114-75B7E6D7405C}">
      <dgm:prSet phldrT="[Text]"/>
      <dgm:spPr/>
      <dgm:t>
        <a:bodyPr/>
        <a:lstStyle/>
        <a:p>
          <a:endParaRPr lang="en-US" dirty="0"/>
        </a:p>
      </dgm:t>
    </dgm:pt>
    <dgm:pt modelId="{D1E22A56-AD25-C646-AA3B-77AF9065A748}" type="parTrans" cxnId="{393E4EA1-E577-3346-B712-376283B5746F}">
      <dgm:prSet/>
      <dgm:spPr/>
      <dgm:t>
        <a:bodyPr/>
        <a:lstStyle/>
        <a:p>
          <a:endParaRPr lang="en-US"/>
        </a:p>
      </dgm:t>
    </dgm:pt>
    <dgm:pt modelId="{0E03A4CA-6DB8-C244-ABE5-31A4D7726739}" type="sibTrans" cxnId="{393E4EA1-E577-3346-B712-376283B5746F}">
      <dgm:prSet/>
      <dgm:spPr/>
      <dgm:t>
        <a:bodyPr/>
        <a:lstStyle/>
        <a:p>
          <a:endParaRPr lang="en-US"/>
        </a:p>
      </dgm:t>
    </dgm:pt>
    <dgm:pt modelId="{97FE35F8-1976-AB42-8A9A-D6CC53A72F12}">
      <dgm:prSet phldrT="[Text]"/>
      <dgm:spPr/>
      <dgm:t>
        <a:bodyPr/>
        <a:lstStyle/>
        <a:p>
          <a:r>
            <a:rPr lang="en-US" dirty="0"/>
            <a:t>Best gaze</a:t>
          </a:r>
        </a:p>
      </dgm:t>
    </dgm:pt>
    <dgm:pt modelId="{F3B24FCA-C101-C94B-A470-5FFDD24A3864}" type="parTrans" cxnId="{13992654-4475-E947-8C09-8A9166465068}">
      <dgm:prSet/>
      <dgm:spPr/>
      <dgm:t>
        <a:bodyPr/>
        <a:lstStyle/>
        <a:p>
          <a:endParaRPr lang="en-US"/>
        </a:p>
      </dgm:t>
    </dgm:pt>
    <dgm:pt modelId="{3BBF1917-FBAF-8349-BCFD-BFCE8A4A1614}" type="sibTrans" cxnId="{13992654-4475-E947-8C09-8A9166465068}">
      <dgm:prSet/>
      <dgm:spPr/>
      <dgm:t>
        <a:bodyPr/>
        <a:lstStyle/>
        <a:p>
          <a:endParaRPr lang="en-US"/>
        </a:p>
      </dgm:t>
    </dgm:pt>
    <dgm:pt modelId="{952D90B7-C584-784F-90AC-0FA92CCAB985}">
      <dgm:prSet phldrT="[Text]"/>
      <dgm:spPr/>
      <dgm:t>
        <a:bodyPr/>
        <a:lstStyle/>
        <a:p>
          <a:r>
            <a:rPr lang="en-US" dirty="0"/>
            <a:t>no gaze preference</a:t>
          </a:r>
        </a:p>
      </dgm:t>
    </dgm:pt>
    <dgm:pt modelId="{BC8F9F29-ECB6-D84F-B1FD-1E68ABC8A349}" type="parTrans" cxnId="{4230C029-F9CC-9248-8C95-2670744DEA20}">
      <dgm:prSet/>
      <dgm:spPr/>
      <dgm:t>
        <a:bodyPr/>
        <a:lstStyle/>
        <a:p>
          <a:endParaRPr lang="en-US"/>
        </a:p>
      </dgm:t>
    </dgm:pt>
    <dgm:pt modelId="{384E3C6A-3717-3C45-9A91-798D45F6FB69}" type="sibTrans" cxnId="{4230C029-F9CC-9248-8C95-2670744DEA20}">
      <dgm:prSet/>
      <dgm:spPr/>
      <dgm:t>
        <a:bodyPr/>
        <a:lstStyle/>
        <a:p>
          <a:endParaRPr lang="en-US"/>
        </a:p>
      </dgm:t>
    </dgm:pt>
    <dgm:pt modelId="{E5BE8D63-ECEC-7A4C-9E80-8490553E421D}">
      <dgm:prSet phldrT="[Text]"/>
      <dgm:spPr/>
      <dgm:t>
        <a:bodyPr/>
        <a:lstStyle/>
        <a:p>
          <a:r>
            <a:rPr lang="en-US" dirty="0"/>
            <a:t>+BTT</a:t>
          </a:r>
        </a:p>
      </dgm:t>
    </dgm:pt>
    <dgm:pt modelId="{D64C6C5E-316E-1544-8381-A8E126C1FC90}" type="parTrans" cxnId="{72F90B43-D604-5746-80E3-83D62C2B36D5}">
      <dgm:prSet/>
      <dgm:spPr/>
      <dgm:t>
        <a:bodyPr/>
        <a:lstStyle/>
        <a:p>
          <a:endParaRPr lang="en-US"/>
        </a:p>
      </dgm:t>
    </dgm:pt>
    <dgm:pt modelId="{C9DB8C93-2225-2949-8E8A-02DB631814DD}" type="sibTrans" cxnId="{72F90B43-D604-5746-80E3-83D62C2B36D5}">
      <dgm:prSet/>
      <dgm:spPr/>
      <dgm:t>
        <a:bodyPr/>
        <a:lstStyle/>
        <a:p>
          <a:endParaRPr lang="en-US"/>
        </a:p>
      </dgm:t>
    </dgm:pt>
    <dgm:pt modelId="{3D8F5329-B35C-8B48-AB35-96440E7C99C3}">
      <dgm:prSet phldrT="[Text]"/>
      <dgm:spPr/>
      <dgm:t>
        <a:bodyPr/>
        <a:lstStyle/>
        <a:p>
          <a:r>
            <a:rPr lang="en-US" dirty="0"/>
            <a:t>Sensory</a:t>
          </a:r>
        </a:p>
      </dgm:t>
    </dgm:pt>
    <dgm:pt modelId="{ED71C104-B487-A141-82AD-0528FF4D1E93}" type="parTrans" cxnId="{77B4241F-4D8D-654F-BC20-B14A1DB6C5BF}">
      <dgm:prSet/>
      <dgm:spPr/>
      <dgm:t>
        <a:bodyPr/>
        <a:lstStyle/>
        <a:p>
          <a:endParaRPr lang="en-US"/>
        </a:p>
      </dgm:t>
    </dgm:pt>
    <dgm:pt modelId="{0E839A65-9A4F-F047-BC22-FA01F17EC944}" type="sibTrans" cxnId="{77B4241F-4D8D-654F-BC20-B14A1DB6C5BF}">
      <dgm:prSet/>
      <dgm:spPr/>
      <dgm:t>
        <a:bodyPr/>
        <a:lstStyle/>
        <a:p>
          <a:endParaRPr lang="en-US"/>
        </a:p>
      </dgm:t>
    </dgm:pt>
    <dgm:pt modelId="{5C27D7DC-4F52-3646-977E-EC30CCFC8053}">
      <dgm:prSet phldrT="[Text]"/>
      <dgm:spPr/>
      <dgm:t>
        <a:bodyPr/>
        <a:lstStyle/>
        <a:p>
          <a:r>
            <a:rPr lang="en-US" dirty="0"/>
            <a:t>(-) withdrawal to pain RUE</a:t>
          </a:r>
        </a:p>
      </dgm:t>
    </dgm:pt>
    <dgm:pt modelId="{4AD5BB91-CE9C-D24A-A172-4AFC6CE731AB}" type="parTrans" cxnId="{04C2D46C-5AF1-0342-9496-5AC03A961005}">
      <dgm:prSet/>
      <dgm:spPr/>
      <dgm:t>
        <a:bodyPr/>
        <a:lstStyle/>
        <a:p>
          <a:endParaRPr lang="en-US"/>
        </a:p>
      </dgm:t>
    </dgm:pt>
    <dgm:pt modelId="{88A29503-AD22-2A48-A52D-5B1995132B23}" type="sibTrans" cxnId="{04C2D46C-5AF1-0342-9496-5AC03A961005}">
      <dgm:prSet/>
      <dgm:spPr/>
      <dgm:t>
        <a:bodyPr/>
        <a:lstStyle/>
        <a:p>
          <a:endParaRPr lang="en-US"/>
        </a:p>
      </dgm:t>
    </dgm:pt>
    <dgm:pt modelId="{DCDFCB0D-6FCE-5242-A41F-562C94353CC5}">
      <dgm:prSet phldrT="[Text]"/>
      <dgm:spPr/>
      <dgm:t>
        <a:bodyPr/>
        <a:lstStyle/>
        <a:p>
          <a:r>
            <a:rPr lang="en-US" dirty="0"/>
            <a:t>(+) weak withdrawal to pain RLE</a:t>
          </a:r>
        </a:p>
      </dgm:t>
    </dgm:pt>
    <dgm:pt modelId="{B8F43A81-5FF5-FE40-9F55-2F6DBAFCDD79}" type="parTrans" cxnId="{7F4A5C22-FA7C-D545-908E-730848754A20}">
      <dgm:prSet/>
      <dgm:spPr/>
      <dgm:t>
        <a:bodyPr/>
        <a:lstStyle/>
        <a:p>
          <a:endParaRPr lang="en-US"/>
        </a:p>
      </dgm:t>
    </dgm:pt>
    <dgm:pt modelId="{D355FFA4-9BF4-9B43-AE8F-D6D57F8CF13C}" type="sibTrans" cxnId="{7F4A5C22-FA7C-D545-908E-730848754A20}">
      <dgm:prSet/>
      <dgm:spPr/>
      <dgm:t>
        <a:bodyPr/>
        <a:lstStyle/>
        <a:p>
          <a:endParaRPr lang="en-US"/>
        </a:p>
      </dgm:t>
    </dgm:pt>
    <dgm:pt modelId="{7D8CCB31-BD1E-6C4B-83D1-63CB26414E98}">
      <dgm:prSet phldrT="[Text]"/>
      <dgm:spPr/>
      <dgm:t>
        <a:bodyPr/>
        <a:lstStyle/>
        <a:p>
          <a:r>
            <a:rPr lang="en-US" dirty="0"/>
            <a:t>Facial Palsy</a:t>
          </a:r>
        </a:p>
      </dgm:t>
    </dgm:pt>
    <dgm:pt modelId="{FE133C24-AACA-7544-9E13-0301FAA7C2BA}" type="parTrans" cxnId="{7D873461-639C-D143-82C1-0A9148F40C6F}">
      <dgm:prSet/>
      <dgm:spPr/>
      <dgm:t>
        <a:bodyPr/>
        <a:lstStyle/>
        <a:p>
          <a:endParaRPr lang="en-US"/>
        </a:p>
      </dgm:t>
    </dgm:pt>
    <dgm:pt modelId="{ECAF8F7D-85D5-FB4F-9788-B1E4372BEC10}" type="sibTrans" cxnId="{7D873461-639C-D143-82C1-0A9148F40C6F}">
      <dgm:prSet/>
      <dgm:spPr/>
      <dgm:t>
        <a:bodyPr/>
        <a:lstStyle/>
        <a:p>
          <a:endParaRPr lang="en-US"/>
        </a:p>
      </dgm:t>
    </dgm:pt>
    <dgm:pt modelId="{933FB88E-C77E-CD4F-870F-F16B0D3DFE69}">
      <dgm:prSet phldrT="[Text]"/>
      <dgm:spPr/>
      <dgm:t>
        <a:bodyPr/>
        <a:lstStyle/>
        <a:p>
          <a:r>
            <a:rPr lang="en-US" dirty="0"/>
            <a:t>Motor</a:t>
          </a:r>
        </a:p>
      </dgm:t>
    </dgm:pt>
    <dgm:pt modelId="{5CCFCA2E-6F9E-B240-AFCD-8BCA9655F9AD}" type="parTrans" cxnId="{254E0D78-0EBF-7B4B-B5EE-59693EAC0189}">
      <dgm:prSet/>
      <dgm:spPr/>
      <dgm:t>
        <a:bodyPr/>
        <a:lstStyle/>
        <a:p>
          <a:endParaRPr lang="en-US"/>
        </a:p>
      </dgm:t>
    </dgm:pt>
    <dgm:pt modelId="{D6271AD8-0D73-FE4C-A4A4-2143EF6D27AD}" type="sibTrans" cxnId="{254E0D78-0EBF-7B4B-B5EE-59693EAC0189}">
      <dgm:prSet/>
      <dgm:spPr/>
      <dgm:t>
        <a:bodyPr/>
        <a:lstStyle/>
        <a:p>
          <a:endParaRPr lang="en-US"/>
        </a:p>
      </dgm:t>
    </dgm:pt>
    <dgm:pt modelId="{3C3E147C-80EB-8143-974F-B53D0FF1AE4A}">
      <dgm:prSet/>
      <dgm:spPr/>
      <dgm:t>
        <a:bodyPr/>
        <a:lstStyle/>
        <a:p>
          <a:r>
            <a:rPr lang="en-US" dirty="0"/>
            <a:t>right partial paralysis</a:t>
          </a:r>
        </a:p>
      </dgm:t>
    </dgm:pt>
    <dgm:pt modelId="{7098CC64-F9CC-044F-9DC1-8CF2DA02BC16}" type="parTrans" cxnId="{08468DD8-D771-FE40-8C0C-02702C63FC26}">
      <dgm:prSet/>
      <dgm:spPr/>
      <dgm:t>
        <a:bodyPr/>
        <a:lstStyle/>
        <a:p>
          <a:endParaRPr lang="en-US"/>
        </a:p>
      </dgm:t>
    </dgm:pt>
    <dgm:pt modelId="{E421BD60-E757-294F-9AA1-146093E1B3F6}" type="sibTrans" cxnId="{08468DD8-D771-FE40-8C0C-02702C63FC26}">
      <dgm:prSet/>
      <dgm:spPr/>
      <dgm:t>
        <a:bodyPr/>
        <a:lstStyle/>
        <a:p>
          <a:endParaRPr lang="en-US"/>
        </a:p>
      </dgm:t>
    </dgm:pt>
    <dgm:pt modelId="{8C90D498-1588-7C48-93AC-E55D010D6543}">
      <dgm:prSet/>
      <dgm:spPr/>
      <dgm:t>
        <a:bodyPr/>
        <a:lstStyle/>
        <a:p>
          <a:r>
            <a:rPr lang="en-US" dirty="0"/>
            <a:t>dense right hemiparesis</a:t>
          </a:r>
        </a:p>
      </dgm:t>
    </dgm:pt>
    <dgm:pt modelId="{FD61C25E-2505-F746-B3ED-FB31929DAB3C}" type="parTrans" cxnId="{338BFFF9-5178-5D43-9821-9176CD9C3A81}">
      <dgm:prSet/>
      <dgm:spPr/>
      <dgm:t>
        <a:bodyPr/>
        <a:lstStyle/>
        <a:p>
          <a:endParaRPr lang="en-US"/>
        </a:p>
      </dgm:t>
    </dgm:pt>
    <dgm:pt modelId="{2D3F4F15-50F9-6A46-B2E3-4CE530CC1A58}" type="sibTrans" cxnId="{338BFFF9-5178-5D43-9821-9176CD9C3A81}">
      <dgm:prSet/>
      <dgm:spPr/>
      <dgm:t>
        <a:bodyPr/>
        <a:lstStyle/>
        <a:p>
          <a:endParaRPr lang="en-US"/>
        </a:p>
      </dgm:t>
    </dgm:pt>
    <dgm:pt modelId="{71DAE744-2B4A-E840-99BC-DB5DB1429A34}">
      <dgm:prSet phldrT="[Text]"/>
      <dgm:spPr/>
      <dgm:t>
        <a:bodyPr/>
        <a:lstStyle/>
        <a:p>
          <a:r>
            <a:rPr lang="en-US" dirty="0"/>
            <a:t>Best Language</a:t>
          </a:r>
        </a:p>
      </dgm:t>
    </dgm:pt>
    <dgm:pt modelId="{6238BDEE-6C0A-1943-8DFE-02E068145D7F}" type="parTrans" cxnId="{391F8FE8-C135-5447-A353-9095CE0CAFE7}">
      <dgm:prSet/>
      <dgm:spPr/>
      <dgm:t>
        <a:bodyPr/>
        <a:lstStyle/>
        <a:p>
          <a:endParaRPr lang="en-US"/>
        </a:p>
      </dgm:t>
    </dgm:pt>
    <dgm:pt modelId="{8E335315-C7EE-164C-8A27-5DC119C2F0AD}" type="sibTrans" cxnId="{391F8FE8-C135-5447-A353-9095CE0CAFE7}">
      <dgm:prSet/>
      <dgm:spPr/>
      <dgm:t>
        <a:bodyPr/>
        <a:lstStyle/>
        <a:p>
          <a:endParaRPr lang="en-US"/>
        </a:p>
      </dgm:t>
    </dgm:pt>
    <dgm:pt modelId="{56A0A7EC-8333-8840-9EEA-08F4FB75A967}">
      <dgm:prSet/>
      <dgm:spPr/>
      <dgm:t>
        <a:bodyPr/>
        <a:lstStyle/>
        <a:p>
          <a:r>
            <a:rPr lang="en-US" dirty="0"/>
            <a:t>No command following</a:t>
          </a:r>
        </a:p>
      </dgm:t>
    </dgm:pt>
    <dgm:pt modelId="{0E1EA91D-38E2-5347-8602-72A50F69E9D4}" type="parTrans" cxnId="{DA010EFB-45FA-4C4D-B749-A5536CEA2A62}">
      <dgm:prSet/>
      <dgm:spPr/>
      <dgm:t>
        <a:bodyPr/>
        <a:lstStyle/>
        <a:p>
          <a:endParaRPr lang="en-US"/>
        </a:p>
      </dgm:t>
    </dgm:pt>
    <dgm:pt modelId="{3CB29D47-DC61-9240-9584-87A27E31E923}" type="sibTrans" cxnId="{DA010EFB-45FA-4C4D-B749-A5536CEA2A62}">
      <dgm:prSet/>
      <dgm:spPr/>
      <dgm:t>
        <a:bodyPr/>
        <a:lstStyle/>
        <a:p>
          <a:endParaRPr lang="en-US"/>
        </a:p>
      </dgm:t>
    </dgm:pt>
    <dgm:pt modelId="{9FD7701A-CDD9-AF44-8CB1-3EE45D127CEB}">
      <dgm:prSet phldrT="[Text]"/>
      <dgm:spPr/>
      <dgm:t>
        <a:bodyPr/>
        <a:lstStyle/>
        <a:p>
          <a:r>
            <a:rPr lang="en-US" dirty="0"/>
            <a:t>intermittent thumbs up, not always appropriately</a:t>
          </a:r>
        </a:p>
      </dgm:t>
    </dgm:pt>
    <dgm:pt modelId="{0359684E-9B87-4048-9CBC-7F089A576335}" type="parTrans" cxnId="{95AD2F55-EABE-6244-8603-6B839FD14B8E}">
      <dgm:prSet/>
      <dgm:spPr/>
      <dgm:t>
        <a:bodyPr/>
        <a:lstStyle/>
        <a:p>
          <a:endParaRPr lang="en-US"/>
        </a:p>
      </dgm:t>
    </dgm:pt>
    <dgm:pt modelId="{6CDE886F-A1B2-EB4B-A60E-FDACC3495CFB}" type="sibTrans" cxnId="{95AD2F55-EABE-6244-8603-6B839FD14B8E}">
      <dgm:prSet/>
      <dgm:spPr/>
      <dgm:t>
        <a:bodyPr/>
        <a:lstStyle/>
        <a:p>
          <a:endParaRPr lang="en-US"/>
        </a:p>
      </dgm:t>
    </dgm:pt>
    <dgm:pt modelId="{2A9EE24E-CE10-8945-96EA-D7624E3CBDE8}">
      <dgm:prSet/>
      <dgm:spPr/>
      <dgm:t>
        <a:bodyPr/>
        <a:lstStyle/>
        <a:p>
          <a:r>
            <a:rPr lang="en-US" dirty="0"/>
            <a:t>Non-verbal</a:t>
          </a:r>
        </a:p>
      </dgm:t>
    </dgm:pt>
    <dgm:pt modelId="{7A570BDD-B342-9B49-A6F6-BE8FEF68295C}" type="parTrans" cxnId="{AA388869-85BF-D74E-9C4B-C54103B65321}">
      <dgm:prSet/>
      <dgm:spPr/>
      <dgm:t>
        <a:bodyPr/>
        <a:lstStyle/>
        <a:p>
          <a:endParaRPr lang="en-US"/>
        </a:p>
      </dgm:t>
    </dgm:pt>
    <dgm:pt modelId="{B5FBE199-CD9D-CA4A-BA73-D66A75EAC77D}" type="sibTrans" cxnId="{AA388869-85BF-D74E-9C4B-C54103B65321}">
      <dgm:prSet/>
      <dgm:spPr/>
      <dgm:t>
        <a:bodyPr/>
        <a:lstStyle/>
        <a:p>
          <a:endParaRPr lang="en-US"/>
        </a:p>
      </dgm:t>
    </dgm:pt>
    <dgm:pt modelId="{8C97060C-85A6-2342-868F-649CFD41230A}" type="pres">
      <dgm:prSet presAssocID="{42DAFD80-44A0-954A-B26F-18C02B48F656}" presName="linearFlow" presStyleCnt="0">
        <dgm:presLayoutVars>
          <dgm:dir/>
          <dgm:animLvl val="lvl"/>
          <dgm:resizeHandles val="exact"/>
        </dgm:presLayoutVars>
      </dgm:prSet>
      <dgm:spPr/>
    </dgm:pt>
    <dgm:pt modelId="{BD600381-EB2F-3048-A628-1A7FA6A5904A}" type="pres">
      <dgm:prSet presAssocID="{E5C9749E-B10D-F942-A3F2-A401CD3BAD45}" presName="composite" presStyleCnt="0"/>
      <dgm:spPr/>
    </dgm:pt>
    <dgm:pt modelId="{69855532-024A-2447-BD5F-E53D63A0B762}" type="pres">
      <dgm:prSet presAssocID="{E5C9749E-B10D-F942-A3F2-A401CD3BAD45}" presName="parentText" presStyleLbl="alignNode1" presStyleIdx="0" presStyleCnt="6">
        <dgm:presLayoutVars>
          <dgm:chMax val="1"/>
          <dgm:bulletEnabled val="1"/>
        </dgm:presLayoutVars>
      </dgm:prSet>
      <dgm:spPr/>
    </dgm:pt>
    <dgm:pt modelId="{71821953-B55C-5043-8111-A0670EE3A8BE}" type="pres">
      <dgm:prSet presAssocID="{E5C9749E-B10D-F942-A3F2-A401CD3BAD45}" presName="descendantText" presStyleLbl="alignAcc1" presStyleIdx="0" presStyleCnt="6">
        <dgm:presLayoutVars>
          <dgm:bulletEnabled val="1"/>
        </dgm:presLayoutVars>
      </dgm:prSet>
      <dgm:spPr/>
    </dgm:pt>
    <dgm:pt modelId="{0C258300-5ADC-A746-BED8-2594B56F23E9}" type="pres">
      <dgm:prSet presAssocID="{9BC830CD-7085-E040-AB63-A7A610096A35}" presName="sp" presStyleCnt="0"/>
      <dgm:spPr/>
    </dgm:pt>
    <dgm:pt modelId="{9E927DA1-A299-684F-8A4B-ABF78ACA2E2C}" type="pres">
      <dgm:prSet presAssocID="{97FE35F8-1976-AB42-8A9A-D6CC53A72F12}" presName="composite" presStyleCnt="0"/>
      <dgm:spPr/>
    </dgm:pt>
    <dgm:pt modelId="{1F2E1EC7-8DDB-344D-8C07-663BD3A797AB}" type="pres">
      <dgm:prSet presAssocID="{97FE35F8-1976-AB42-8A9A-D6CC53A72F12}" presName="parentText" presStyleLbl="alignNode1" presStyleIdx="1" presStyleCnt="6">
        <dgm:presLayoutVars>
          <dgm:chMax val="1"/>
          <dgm:bulletEnabled val="1"/>
        </dgm:presLayoutVars>
      </dgm:prSet>
      <dgm:spPr/>
    </dgm:pt>
    <dgm:pt modelId="{3163381E-3438-704F-BECE-4EEDDEC06607}" type="pres">
      <dgm:prSet presAssocID="{97FE35F8-1976-AB42-8A9A-D6CC53A72F12}" presName="descendantText" presStyleLbl="alignAcc1" presStyleIdx="1" presStyleCnt="6">
        <dgm:presLayoutVars>
          <dgm:bulletEnabled val="1"/>
        </dgm:presLayoutVars>
      </dgm:prSet>
      <dgm:spPr/>
    </dgm:pt>
    <dgm:pt modelId="{C0907E52-75AD-9948-94B9-E24AA860FCFF}" type="pres">
      <dgm:prSet presAssocID="{3BBF1917-FBAF-8349-BCFD-BFCE8A4A1614}" presName="sp" presStyleCnt="0"/>
      <dgm:spPr/>
    </dgm:pt>
    <dgm:pt modelId="{CC276EA5-339D-6A4C-A7DD-E07F599E97FF}" type="pres">
      <dgm:prSet presAssocID="{7D8CCB31-BD1E-6C4B-83D1-63CB26414E98}" presName="composite" presStyleCnt="0"/>
      <dgm:spPr/>
    </dgm:pt>
    <dgm:pt modelId="{67A4856E-E854-0D45-9B1C-2198AD4242DD}" type="pres">
      <dgm:prSet presAssocID="{7D8CCB31-BD1E-6C4B-83D1-63CB26414E98}" presName="parentText" presStyleLbl="alignNode1" presStyleIdx="2" presStyleCnt="6">
        <dgm:presLayoutVars>
          <dgm:chMax val="1"/>
          <dgm:bulletEnabled val="1"/>
        </dgm:presLayoutVars>
      </dgm:prSet>
      <dgm:spPr/>
    </dgm:pt>
    <dgm:pt modelId="{5C782A96-AA72-1244-9403-4CAB31CE47B5}" type="pres">
      <dgm:prSet presAssocID="{7D8CCB31-BD1E-6C4B-83D1-63CB26414E98}" presName="descendantText" presStyleLbl="alignAcc1" presStyleIdx="2" presStyleCnt="6">
        <dgm:presLayoutVars>
          <dgm:bulletEnabled val="1"/>
        </dgm:presLayoutVars>
      </dgm:prSet>
      <dgm:spPr/>
    </dgm:pt>
    <dgm:pt modelId="{483DDDB8-1507-BE41-B73F-8954EC32E231}" type="pres">
      <dgm:prSet presAssocID="{ECAF8F7D-85D5-FB4F-9788-B1E4372BEC10}" presName="sp" presStyleCnt="0"/>
      <dgm:spPr/>
    </dgm:pt>
    <dgm:pt modelId="{C0E1C530-B9D3-8741-BC9D-210C73D6C835}" type="pres">
      <dgm:prSet presAssocID="{933FB88E-C77E-CD4F-870F-F16B0D3DFE69}" presName="composite" presStyleCnt="0"/>
      <dgm:spPr/>
    </dgm:pt>
    <dgm:pt modelId="{8BCAD6FA-D318-5241-ADE9-253854F695EB}" type="pres">
      <dgm:prSet presAssocID="{933FB88E-C77E-CD4F-870F-F16B0D3DFE69}" presName="parentText" presStyleLbl="alignNode1" presStyleIdx="3" presStyleCnt="6">
        <dgm:presLayoutVars>
          <dgm:chMax val="1"/>
          <dgm:bulletEnabled val="1"/>
        </dgm:presLayoutVars>
      </dgm:prSet>
      <dgm:spPr/>
    </dgm:pt>
    <dgm:pt modelId="{014EA0D9-A430-1E4B-8BFA-17C9C4DE7BEF}" type="pres">
      <dgm:prSet presAssocID="{933FB88E-C77E-CD4F-870F-F16B0D3DFE69}" presName="descendantText" presStyleLbl="alignAcc1" presStyleIdx="3" presStyleCnt="6">
        <dgm:presLayoutVars>
          <dgm:bulletEnabled val="1"/>
        </dgm:presLayoutVars>
      </dgm:prSet>
      <dgm:spPr/>
    </dgm:pt>
    <dgm:pt modelId="{87CCBBED-2278-8340-B3FC-E9518337B3E2}" type="pres">
      <dgm:prSet presAssocID="{D6271AD8-0D73-FE4C-A4A4-2143EF6D27AD}" presName="sp" presStyleCnt="0"/>
      <dgm:spPr/>
    </dgm:pt>
    <dgm:pt modelId="{040FDC09-E338-874A-B443-A8F0AF0C61F6}" type="pres">
      <dgm:prSet presAssocID="{71DAE744-2B4A-E840-99BC-DB5DB1429A34}" presName="composite" presStyleCnt="0"/>
      <dgm:spPr/>
    </dgm:pt>
    <dgm:pt modelId="{0B2490FF-534F-324F-A83F-16B0CC31827B}" type="pres">
      <dgm:prSet presAssocID="{71DAE744-2B4A-E840-99BC-DB5DB1429A34}" presName="parentText" presStyleLbl="alignNode1" presStyleIdx="4" presStyleCnt="6">
        <dgm:presLayoutVars>
          <dgm:chMax val="1"/>
          <dgm:bulletEnabled val="1"/>
        </dgm:presLayoutVars>
      </dgm:prSet>
      <dgm:spPr/>
    </dgm:pt>
    <dgm:pt modelId="{5A964A1A-D406-FB43-B834-7BAA9CFBD01F}" type="pres">
      <dgm:prSet presAssocID="{71DAE744-2B4A-E840-99BC-DB5DB1429A34}" presName="descendantText" presStyleLbl="alignAcc1" presStyleIdx="4" presStyleCnt="6">
        <dgm:presLayoutVars>
          <dgm:bulletEnabled val="1"/>
        </dgm:presLayoutVars>
      </dgm:prSet>
      <dgm:spPr/>
    </dgm:pt>
    <dgm:pt modelId="{A8634EF4-7AF6-024A-8370-3038A40BCF24}" type="pres">
      <dgm:prSet presAssocID="{8E335315-C7EE-164C-8A27-5DC119C2F0AD}" presName="sp" presStyleCnt="0"/>
      <dgm:spPr/>
    </dgm:pt>
    <dgm:pt modelId="{2AFB109B-BE69-D84B-BACC-25D5CAD1B597}" type="pres">
      <dgm:prSet presAssocID="{3D8F5329-B35C-8B48-AB35-96440E7C99C3}" presName="composite" presStyleCnt="0"/>
      <dgm:spPr/>
    </dgm:pt>
    <dgm:pt modelId="{0598412D-ACB5-4640-B78A-EEE62926A1BF}" type="pres">
      <dgm:prSet presAssocID="{3D8F5329-B35C-8B48-AB35-96440E7C99C3}" presName="parentText" presStyleLbl="alignNode1" presStyleIdx="5" presStyleCnt="6">
        <dgm:presLayoutVars>
          <dgm:chMax val="1"/>
          <dgm:bulletEnabled val="1"/>
        </dgm:presLayoutVars>
      </dgm:prSet>
      <dgm:spPr/>
    </dgm:pt>
    <dgm:pt modelId="{F4B56FB8-415D-CA44-AC56-53B83CB9C72D}" type="pres">
      <dgm:prSet presAssocID="{3D8F5329-B35C-8B48-AB35-96440E7C99C3}" presName="descendantText" presStyleLbl="alignAcc1" presStyleIdx="5" presStyleCnt="6">
        <dgm:presLayoutVars>
          <dgm:bulletEnabled val="1"/>
        </dgm:presLayoutVars>
      </dgm:prSet>
      <dgm:spPr/>
    </dgm:pt>
  </dgm:ptLst>
  <dgm:cxnLst>
    <dgm:cxn modelId="{FC450A10-0358-554A-AB1C-90FCDDC8617C}" type="presOf" srcId="{DCDFCB0D-6FCE-5242-A41F-562C94353CC5}" destId="{F4B56FB8-415D-CA44-AC56-53B83CB9C72D}" srcOrd="0" destOrd="1" presId="urn:microsoft.com/office/officeart/2005/8/layout/chevron2"/>
    <dgm:cxn modelId="{532B1C16-DAAF-4348-92B4-D2F35DC5DADA}" type="presOf" srcId="{3D8F5329-B35C-8B48-AB35-96440E7C99C3}" destId="{0598412D-ACB5-4640-B78A-EEE62926A1BF}" srcOrd="0" destOrd="0" presId="urn:microsoft.com/office/officeart/2005/8/layout/chevron2"/>
    <dgm:cxn modelId="{77B4241F-4D8D-654F-BC20-B14A1DB6C5BF}" srcId="{42DAFD80-44A0-954A-B26F-18C02B48F656}" destId="{3D8F5329-B35C-8B48-AB35-96440E7C99C3}" srcOrd="5" destOrd="0" parTransId="{ED71C104-B487-A141-82AD-0528FF4D1E93}" sibTransId="{0E839A65-9A4F-F047-BC22-FA01F17EC944}"/>
    <dgm:cxn modelId="{7F4A5C22-FA7C-D545-908E-730848754A20}" srcId="{3D8F5329-B35C-8B48-AB35-96440E7C99C3}" destId="{DCDFCB0D-6FCE-5242-A41F-562C94353CC5}" srcOrd="1" destOrd="0" parTransId="{B8F43A81-5FF5-FE40-9F55-2F6DBAFCDD79}" sibTransId="{D355FFA4-9BF4-9B43-AE8F-D6D57F8CF13C}"/>
    <dgm:cxn modelId="{202A6F24-96A2-584C-83DC-9580BA29A1B2}" type="presOf" srcId="{FD701CCF-3737-0E42-8114-75B7E6D7405C}" destId="{71821953-B55C-5043-8111-A0670EE3A8BE}" srcOrd="0" destOrd="2" presId="urn:microsoft.com/office/officeart/2005/8/layout/chevron2"/>
    <dgm:cxn modelId="{4230C029-F9CC-9248-8C95-2670744DEA20}" srcId="{97FE35F8-1976-AB42-8A9A-D6CC53A72F12}" destId="{952D90B7-C584-784F-90AC-0FA92CCAB985}" srcOrd="0" destOrd="0" parTransId="{BC8F9F29-ECB6-D84F-B1FD-1E68ABC8A349}" sibTransId="{384E3C6A-3717-3C45-9A91-798D45F6FB69}"/>
    <dgm:cxn modelId="{16896E2A-B621-0E49-B670-6E8AEC6D0F36}" type="presOf" srcId="{952D90B7-C584-784F-90AC-0FA92CCAB985}" destId="{3163381E-3438-704F-BECE-4EEDDEC06607}" srcOrd="0" destOrd="0" presId="urn:microsoft.com/office/officeart/2005/8/layout/chevron2"/>
    <dgm:cxn modelId="{D019423E-9CBC-1544-818F-1E85BE922B48}" type="presOf" srcId="{A7DAD68B-E8A4-4544-ACF4-ED730A5C7855}" destId="{71821953-B55C-5043-8111-A0670EE3A8BE}" srcOrd="0" destOrd="0" presId="urn:microsoft.com/office/officeart/2005/8/layout/chevron2"/>
    <dgm:cxn modelId="{72F90B43-D604-5746-80E3-83D62C2B36D5}" srcId="{97FE35F8-1976-AB42-8A9A-D6CC53A72F12}" destId="{E5BE8D63-ECEC-7A4C-9E80-8490553E421D}" srcOrd="1" destOrd="0" parTransId="{D64C6C5E-316E-1544-8381-A8E126C1FC90}" sibTransId="{C9DB8C93-2225-2949-8E8A-02DB631814DD}"/>
    <dgm:cxn modelId="{58A82E46-D848-4145-8194-260C587D0CDB}" type="presOf" srcId="{9FD7701A-CDD9-AF44-8CB1-3EE45D127CEB}" destId="{71821953-B55C-5043-8111-A0670EE3A8BE}" srcOrd="0" destOrd="1" presId="urn:microsoft.com/office/officeart/2005/8/layout/chevron2"/>
    <dgm:cxn modelId="{C80B4A4F-2555-1048-AF9A-0A2F3D699CFE}" type="presOf" srcId="{97FE35F8-1976-AB42-8A9A-D6CC53A72F12}" destId="{1F2E1EC7-8DDB-344D-8C07-663BD3A797AB}" srcOrd="0" destOrd="0" presId="urn:microsoft.com/office/officeart/2005/8/layout/chevron2"/>
    <dgm:cxn modelId="{13992654-4475-E947-8C09-8A9166465068}" srcId="{42DAFD80-44A0-954A-B26F-18C02B48F656}" destId="{97FE35F8-1976-AB42-8A9A-D6CC53A72F12}" srcOrd="1" destOrd="0" parTransId="{F3B24FCA-C101-C94B-A470-5FFDD24A3864}" sibTransId="{3BBF1917-FBAF-8349-BCFD-BFCE8A4A1614}"/>
    <dgm:cxn modelId="{95AD2F55-EABE-6244-8603-6B839FD14B8E}" srcId="{E5C9749E-B10D-F942-A3F2-A401CD3BAD45}" destId="{9FD7701A-CDD9-AF44-8CB1-3EE45D127CEB}" srcOrd="1" destOrd="0" parTransId="{0359684E-9B87-4048-9CBC-7F089A576335}" sibTransId="{6CDE886F-A1B2-EB4B-A60E-FDACC3495CFB}"/>
    <dgm:cxn modelId="{7D873461-639C-D143-82C1-0A9148F40C6F}" srcId="{42DAFD80-44A0-954A-B26F-18C02B48F656}" destId="{7D8CCB31-BD1E-6C4B-83D1-63CB26414E98}" srcOrd="2" destOrd="0" parTransId="{FE133C24-AACA-7544-9E13-0301FAA7C2BA}" sibTransId="{ECAF8F7D-85D5-FB4F-9788-B1E4372BEC10}"/>
    <dgm:cxn modelId="{AA388869-85BF-D74E-9C4B-C54103B65321}" srcId="{71DAE744-2B4A-E840-99BC-DB5DB1429A34}" destId="{2A9EE24E-CE10-8945-96EA-D7624E3CBDE8}" srcOrd="1" destOrd="0" parTransId="{7A570BDD-B342-9B49-A6F6-BE8FEF68295C}" sibTransId="{B5FBE199-CD9D-CA4A-BA73-D66A75EAC77D}"/>
    <dgm:cxn modelId="{04C2D46C-5AF1-0342-9496-5AC03A961005}" srcId="{3D8F5329-B35C-8B48-AB35-96440E7C99C3}" destId="{5C27D7DC-4F52-3646-977E-EC30CCFC8053}" srcOrd="0" destOrd="0" parTransId="{4AD5BB91-CE9C-D24A-A172-4AFC6CE731AB}" sibTransId="{88A29503-AD22-2A48-A52D-5B1995132B23}"/>
    <dgm:cxn modelId="{DA8AD670-6CEB-2345-A3B1-AE8E7DC63397}" type="presOf" srcId="{E5C9749E-B10D-F942-A3F2-A401CD3BAD45}" destId="{69855532-024A-2447-BD5F-E53D63A0B762}" srcOrd="0" destOrd="0" presId="urn:microsoft.com/office/officeart/2005/8/layout/chevron2"/>
    <dgm:cxn modelId="{11655877-18BB-9B4D-9B35-272ADB23D1D9}" type="presOf" srcId="{71DAE744-2B4A-E840-99BC-DB5DB1429A34}" destId="{0B2490FF-534F-324F-A83F-16B0CC31827B}" srcOrd="0" destOrd="0" presId="urn:microsoft.com/office/officeart/2005/8/layout/chevron2"/>
    <dgm:cxn modelId="{254E0D78-0EBF-7B4B-B5EE-59693EAC0189}" srcId="{42DAFD80-44A0-954A-B26F-18C02B48F656}" destId="{933FB88E-C77E-CD4F-870F-F16B0D3DFE69}" srcOrd="3" destOrd="0" parTransId="{5CCFCA2E-6F9E-B240-AFCD-8BCA9655F9AD}" sibTransId="{D6271AD8-0D73-FE4C-A4A4-2143EF6D27AD}"/>
    <dgm:cxn modelId="{34A85878-C378-F245-B5F6-C475736FE675}" type="presOf" srcId="{42DAFD80-44A0-954A-B26F-18C02B48F656}" destId="{8C97060C-85A6-2342-868F-649CFD41230A}" srcOrd="0" destOrd="0" presId="urn:microsoft.com/office/officeart/2005/8/layout/chevron2"/>
    <dgm:cxn modelId="{30762479-ED8D-F94A-9E29-F7177E764B7F}" type="presOf" srcId="{933FB88E-C77E-CD4F-870F-F16B0D3DFE69}" destId="{8BCAD6FA-D318-5241-ADE9-253854F695EB}" srcOrd="0" destOrd="0" presId="urn:microsoft.com/office/officeart/2005/8/layout/chevron2"/>
    <dgm:cxn modelId="{F463DE89-6567-F14E-9891-AFBAD3BC5A2E}" type="presOf" srcId="{3C3E147C-80EB-8143-974F-B53D0FF1AE4A}" destId="{5C782A96-AA72-1244-9403-4CAB31CE47B5}" srcOrd="0" destOrd="0" presId="urn:microsoft.com/office/officeart/2005/8/layout/chevron2"/>
    <dgm:cxn modelId="{393E4EA1-E577-3346-B712-376283B5746F}" srcId="{E5C9749E-B10D-F942-A3F2-A401CD3BAD45}" destId="{FD701CCF-3737-0E42-8114-75B7E6D7405C}" srcOrd="2" destOrd="0" parTransId="{D1E22A56-AD25-C646-AA3B-77AF9065A748}" sibTransId="{0E03A4CA-6DB8-C244-ABE5-31A4D7726739}"/>
    <dgm:cxn modelId="{353FFDA1-9060-9741-A5C5-09BE3654F099}" type="presOf" srcId="{8C90D498-1588-7C48-93AC-E55D010D6543}" destId="{014EA0D9-A430-1E4B-8BFA-17C9C4DE7BEF}" srcOrd="0" destOrd="0" presId="urn:microsoft.com/office/officeart/2005/8/layout/chevron2"/>
    <dgm:cxn modelId="{F3660CB0-9B13-3742-B5B2-3B3C5863B926}" srcId="{42DAFD80-44A0-954A-B26F-18C02B48F656}" destId="{E5C9749E-B10D-F942-A3F2-A401CD3BAD45}" srcOrd="0" destOrd="0" parTransId="{BAB79A57-8207-2A4E-A8E7-38FAE55AFC81}" sibTransId="{9BC830CD-7085-E040-AB63-A7A610096A35}"/>
    <dgm:cxn modelId="{5E7A84B5-61EC-B046-BA78-1598042E38D7}" type="presOf" srcId="{5C27D7DC-4F52-3646-977E-EC30CCFC8053}" destId="{F4B56FB8-415D-CA44-AC56-53B83CB9C72D}" srcOrd="0" destOrd="0" presId="urn:microsoft.com/office/officeart/2005/8/layout/chevron2"/>
    <dgm:cxn modelId="{A54866BD-02CB-154F-B1D6-912054EEE3EF}" type="presOf" srcId="{E5BE8D63-ECEC-7A4C-9E80-8490553E421D}" destId="{3163381E-3438-704F-BECE-4EEDDEC06607}" srcOrd="0" destOrd="1" presId="urn:microsoft.com/office/officeart/2005/8/layout/chevron2"/>
    <dgm:cxn modelId="{4EE335CA-D0C9-654D-B294-AE6DA23F927C}" srcId="{E5C9749E-B10D-F942-A3F2-A401CD3BAD45}" destId="{A7DAD68B-E8A4-4544-ACF4-ED730A5C7855}" srcOrd="0" destOrd="0" parTransId="{B1748AAB-B2C2-4649-B5F3-2A63140506BE}" sibTransId="{7B9FD229-D22A-5B43-9D2D-AFDED448007C}"/>
    <dgm:cxn modelId="{D8B147CC-B6D4-E84D-BC47-3C155648B1E1}" type="presOf" srcId="{56A0A7EC-8333-8840-9EEA-08F4FB75A967}" destId="{5A964A1A-D406-FB43-B834-7BAA9CFBD01F}" srcOrd="0" destOrd="0" presId="urn:microsoft.com/office/officeart/2005/8/layout/chevron2"/>
    <dgm:cxn modelId="{08468DD8-D771-FE40-8C0C-02702C63FC26}" srcId="{7D8CCB31-BD1E-6C4B-83D1-63CB26414E98}" destId="{3C3E147C-80EB-8143-974F-B53D0FF1AE4A}" srcOrd="0" destOrd="0" parTransId="{7098CC64-F9CC-044F-9DC1-8CF2DA02BC16}" sibTransId="{E421BD60-E757-294F-9AA1-146093E1B3F6}"/>
    <dgm:cxn modelId="{391F8FE8-C135-5447-A353-9095CE0CAFE7}" srcId="{42DAFD80-44A0-954A-B26F-18C02B48F656}" destId="{71DAE744-2B4A-E840-99BC-DB5DB1429A34}" srcOrd="4" destOrd="0" parTransId="{6238BDEE-6C0A-1943-8DFE-02E068145D7F}" sibTransId="{8E335315-C7EE-164C-8A27-5DC119C2F0AD}"/>
    <dgm:cxn modelId="{C5149DEB-ADCE-114C-AFEA-2A91892CFD29}" type="presOf" srcId="{2A9EE24E-CE10-8945-96EA-D7624E3CBDE8}" destId="{5A964A1A-D406-FB43-B834-7BAA9CFBD01F}" srcOrd="0" destOrd="1" presId="urn:microsoft.com/office/officeart/2005/8/layout/chevron2"/>
    <dgm:cxn modelId="{906270F0-5D64-DE48-8331-95DBC5DC183D}" type="presOf" srcId="{7D8CCB31-BD1E-6C4B-83D1-63CB26414E98}" destId="{67A4856E-E854-0D45-9B1C-2198AD4242DD}" srcOrd="0" destOrd="0" presId="urn:microsoft.com/office/officeart/2005/8/layout/chevron2"/>
    <dgm:cxn modelId="{338BFFF9-5178-5D43-9821-9176CD9C3A81}" srcId="{933FB88E-C77E-CD4F-870F-F16B0D3DFE69}" destId="{8C90D498-1588-7C48-93AC-E55D010D6543}" srcOrd="0" destOrd="0" parTransId="{FD61C25E-2505-F746-B3ED-FB31929DAB3C}" sibTransId="{2D3F4F15-50F9-6A46-B2E3-4CE530CC1A58}"/>
    <dgm:cxn modelId="{DA010EFB-45FA-4C4D-B749-A5536CEA2A62}" srcId="{71DAE744-2B4A-E840-99BC-DB5DB1429A34}" destId="{56A0A7EC-8333-8840-9EEA-08F4FB75A967}" srcOrd="0" destOrd="0" parTransId="{0E1EA91D-38E2-5347-8602-72A50F69E9D4}" sibTransId="{3CB29D47-DC61-9240-9584-87A27E31E923}"/>
    <dgm:cxn modelId="{80F8B93B-7331-2A45-8DAB-7D6369926ABB}" type="presParOf" srcId="{8C97060C-85A6-2342-868F-649CFD41230A}" destId="{BD600381-EB2F-3048-A628-1A7FA6A5904A}" srcOrd="0" destOrd="0" presId="urn:microsoft.com/office/officeart/2005/8/layout/chevron2"/>
    <dgm:cxn modelId="{7A0691EF-BD62-C843-9D8C-7BF892F1B8D4}" type="presParOf" srcId="{BD600381-EB2F-3048-A628-1A7FA6A5904A}" destId="{69855532-024A-2447-BD5F-E53D63A0B762}" srcOrd="0" destOrd="0" presId="urn:microsoft.com/office/officeart/2005/8/layout/chevron2"/>
    <dgm:cxn modelId="{BEDAF8E4-4D3B-A74A-A1F5-E63AFE7B3604}" type="presParOf" srcId="{BD600381-EB2F-3048-A628-1A7FA6A5904A}" destId="{71821953-B55C-5043-8111-A0670EE3A8BE}" srcOrd="1" destOrd="0" presId="urn:microsoft.com/office/officeart/2005/8/layout/chevron2"/>
    <dgm:cxn modelId="{FD53496D-5822-8647-9588-7A1C95B931D6}" type="presParOf" srcId="{8C97060C-85A6-2342-868F-649CFD41230A}" destId="{0C258300-5ADC-A746-BED8-2594B56F23E9}" srcOrd="1" destOrd="0" presId="urn:microsoft.com/office/officeart/2005/8/layout/chevron2"/>
    <dgm:cxn modelId="{DDB55981-34A6-F948-8CE5-7F21BB2611C1}" type="presParOf" srcId="{8C97060C-85A6-2342-868F-649CFD41230A}" destId="{9E927DA1-A299-684F-8A4B-ABF78ACA2E2C}" srcOrd="2" destOrd="0" presId="urn:microsoft.com/office/officeart/2005/8/layout/chevron2"/>
    <dgm:cxn modelId="{60F98086-988F-194C-88AD-CF62CCD7FF9A}" type="presParOf" srcId="{9E927DA1-A299-684F-8A4B-ABF78ACA2E2C}" destId="{1F2E1EC7-8DDB-344D-8C07-663BD3A797AB}" srcOrd="0" destOrd="0" presId="urn:microsoft.com/office/officeart/2005/8/layout/chevron2"/>
    <dgm:cxn modelId="{1BA431A2-81DE-2247-8180-D0D7D0192A7C}" type="presParOf" srcId="{9E927DA1-A299-684F-8A4B-ABF78ACA2E2C}" destId="{3163381E-3438-704F-BECE-4EEDDEC06607}" srcOrd="1" destOrd="0" presId="urn:microsoft.com/office/officeart/2005/8/layout/chevron2"/>
    <dgm:cxn modelId="{1D469652-D187-4748-82C8-073C932FEF15}" type="presParOf" srcId="{8C97060C-85A6-2342-868F-649CFD41230A}" destId="{C0907E52-75AD-9948-94B9-E24AA860FCFF}" srcOrd="3" destOrd="0" presId="urn:microsoft.com/office/officeart/2005/8/layout/chevron2"/>
    <dgm:cxn modelId="{ED743458-F234-F64C-AA3D-13F1EAD8AFD1}" type="presParOf" srcId="{8C97060C-85A6-2342-868F-649CFD41230A}" destId="{CC276EA5-339D-6A4C-A7DD-E07F599E97FF}" srcOrd="4" destOrd="0" presId="urn:microsoft.com/office/officeart/2005/8/layout/chevron2"/>
    <dgm:cxn modelId="{779055C5-48E3-C647-9F7C-BF28C4D40930}" type="presParOf" srcId="{CC276EA5-339D-6A4C-A7DD-E07F599E97FF}" destId="{67A4856E-E854-0D45-9B1C-2198AD4242DD}" srcOrd="0" destOrd="0" presId="urn:microsoft.com/office/officeart/2005/8/layout/chevron2"/>
    <dgm:cxn modelId="{B53EE450-A91B-4E4B-AA70-DDA65CC4E396}" type="presParOf" srcId="{CC276EA5-339D-6A4C-A7DD-E07F599E97FF}" destId="{5C782A96-AA72-1244-9403-4CAB31CE47B5}" srcOrd="1" destOrd="0" presId="urn:microsoft.com/office/officeart/2005/8/layout/chevron2"/>
    <dgm:cxn modelId="{CCABBF11-93F9-734F-BC73-94B8D47436DF}" type="presParOf" srcId="{8C97060C-85A6-2342-868F-649CFD41230A}" destId="{483DDDB8-1507-BE41-B73F-8954EC32E231}" srcOrd="5" destOrd="0" presId="urn:microsoft.com/office/officeart/2005/8/layout/chevron2"/>
    <dgm:cxn modelId="{A663154D-C73A-954C-8D40-E75BD49114F3}" type="presParOf" srcId="{8C97060C-85A6-2342-868F-649CFD41230A}" destId="{C0E1C530-B9D3-8741-BC9D-210C73D6C835}" srcOrd="6" destOrd="0" presId="urn:microsoft.com/office/officeart/2005/8/layout/chevron2"/>
    <dgm:cxn modelId="{0939924B-DABE-8B45-BCEA-7C28546BCF9F}" type="presParOf" srcId="{C0E1C530-B9D3-8741-BC9D-210C73D6C835}" destId="{8BCAD6FA-D318-5241-ADE9-253854F695EB}" srcOrd="0" destOrd="0" presId="urn:microsoft.com/office/officeart/2005/8/layout/chevron2"/>
    <dgm:cxn modelId="{D72D5CB9-FE6A-E248-8015-B605CC25A7EE}" type="presParOf" srcId="{C0E1C530-B9D3-8741-BC9D-210C73D6C835}" destId="{014EA0D9-A430-1E4B-8BFA-17C9C4DE7BEF}" srcOrd="1" destOrd="0" presId="urn:microsoft.com/office/officeart/2005/8/layout/chevron2"/>
    <dgm:cxn modelId="{8AF7DEF7-BD27-154B-805C-3C9ACCC32AE1}" type="presParOf" srcId="{8C97060C-85A6-2342-868F-649CFD41230A}" destId="{87CCBBED-2278-8340-B3FC-E9518337B3E2}" srcOrd="7" destOrd="0" presId="urn:microsoft.com/office/officeart/2005/8/layout/chevron2"/>
    <dgm:cxn modelId="{5980DA45-2D38-B54B-8647-B38706366A80}" type="presParOf" srcId="{8C97060C-85A6-2342-868F-649CFD41230A}" destId="{040FDC09-E338-874A-B443-A8F0AF0C61F6}" srcOrd="8" destOrd="0" presId="urn:microsoft.com/office/officeart/2005/8/layout/chevron2"/>
    <dgm:cxn modelId="{89C4E3AE-6E06-054E-942A-FBAAB6B0DA14}" type="presParOf" srcId="{040FDC09-E338-874A-B443-A8F0AF0C61F6}" destId="{0B2490FF-534F-324F-A83F-16B0CC31827B}" srcOrd="0" destOrd="0" presId="urn:microsoft.com/office/officeart/2005/8/layout/chevron2"/>
    <dgm:cxn modelId="{D4A5EAE9-9444-3247-89A5-C80DAFE8AD6E}" type="presParOf" srcId="{040FDC09-E338-874A-B443-A8F0AF0C61F6}" destId="{5A964A1A-D406-FB43-B834-7BAA9CFBD01F}" srcOrd="1" destOrd="0" presId="urn:microsoft.com/office/officeart/2005/8/layout/chevron2"/>
    <dgm:cxn modelId="{72F804F5-0859-0E40-85C6-283DC55F7333}" type="presParOf" srcId="{8C97060C-85A6-2342-868F-649CFD41230A}" destId="{A8634EF4-7AF6-024A-8370-3038A40BCF24}" srcOrd="9" destOrd="0" presId="urn:microsoft.com/office/officeart/2005/8/layout/chevron2"/>
    <dgm:cxn modelId="{B1BEC9B6-A499-CE49-BFD4-A6C7738818FF}" type="presParOf" srcId="{8C97060C-85A6-2342-868F-649CFD41230A}" destId="{2AFB109B-BE69-D84B-BACC-25D5CAD1B597}" srcOrd="10" destOrd="0" presId="urn:microsoft.com/office/officeart/2005/8/layout/chevron2"/>
    <dgm:cxn modelId="{DE1CC5C3-B7D5-554C-BA1C-7FD75F37AA8E}" type="presParOf" srcId="{2AFB109B-BE69-D84B-BACC-25D5CAD1B597}" destId="{0598412D-ACB5-4640-B78A-EEE62926A1BF}" srcOrd="0" destOrd="0" presId="urn:microsoft.com/office/officeart/2005/8/layout/chevron2"/>
    <dgm:cxn modelId="{30DAFA2F-C0B2-B949-9D69-B07309FC3B90}" type="presParOf" srcId="{2AFB109B-BE69-D84B-BACC-25D5CAD1B597}" destId="{F4B56FB8-415D-CA44-AC56-53B83CB9C72D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DD27A46-1913-D444-B0EE-4641388B4583}">
      <dsp:nvSpPr>
        <dsp:cNvPr id="0" name=""/>
        <dsp:cNvSpPr/>
      </dsp:nvSpPr>
      <dsp:spPr>
        <a:xfrm>
          <a:off x="0" y="0"/>
          <a:ext cx="3926677" cy="115309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Purpose</a:t>
          </a:r>
        </a:p>
      </dsp:txBody>
      <dsp:txXfrm>
        <a:off x="33773" y="33773"/>
        <a:ext cx="2682393" cy="1085553"/>
      </dsp:txXfrm>
    </dsp:sp>
    <dsp:sp modelId="{E76FC1B2-228D-CF46-ABBD-01A178FCA10E}">
      <dsp:nvSpPr>
        <dsp:cNvPr id="0" name=""/>
        <dsp:cNvSpPr/>
      </dsp:nvSpPr>
      <dsp:spPr>
        <a:xfrm>
          <a:off x="346471" y="1345283"/>
          <a:ext cx="3926677" cy="115309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Why is it important to know exactly where the stroke is in the brain?</a:t>
          </a:r>
        </a:p>
      </dsp:txBody>
      <dsp:txXfrm>
        <a:off x="380244" y="1379056"/>
        <a:ext cx="2763145" cy="1085553"/>
      </dsp:txXfrm>
    </dsp:sp>
    <dsp:sp modelId="{99CD35B4-70DC-3741-8B92-863D50CDC1AE}">
      <dsp:nvSpPr>
        <dsp:cNvPr id="0" name=""/>
        <dsp:cNvSpPr/>
      </dsp:nvSpPr>
      <dsp:spPr>
        <a:xfrm>
          <a:off x="692943" y="2690566"/>
          <a:ext cx="3926677" cy="115309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Nurses need to know</a:t>
          </a:r>
        </a:p>
      </dsp:txBody>
      <dsp:txXfrm>
        <a:off x="726716" y="2724339"/>
        <a:ext cx="2763145" cy="1085553"/>
      </dsp:txXfrm>
    </dsp:sp>
    <dsp:sp modelId="{5A6BAE25-9215-DA44-A254-917B615E9562}">
      <dsp:nvSpPr>
        <dsp:cNvPr id="0" name=""/>
        <dsp:cNvSpPr/>
      </dsp:nvSpPr>
      <dsp:spPr>
        <a:xfrm>
          <a:off x="3177162" y="874434"/>
          <a:ext cx="749514" cy="749514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3180" tIns="43180" rIns="43180" bIns="43180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400" kern="1200"/>
        </a:p>
      </dsp:txBody>
      <dsp:txXfrm>
        <a:off x="3345803" y="874434"/>
        <a:ext cx="412232" cy="564009"/>
      </dsp:txXfrm>
    </dsp:sp>
    <dsp:sp modelId="{AAA864E0-8A71-B84B-9D0C-040437B460C4}">
      <dsp:nvSpPr>
        <dsp:cNvPr id="0" name=""/>
        <dsp:cNvSpPr/>
      </dsp:nvSpPr>
      <dsp:spPr>
        <a:xfrm>
          <a:off x="3523634" y="2212029"/>
          <a:ext cx="749514" cy="749514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3180" tIns="43180" rIns="43180" bIns="43180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400" kern="1200"/>
        </a:p>
      </dsp:txBody>
      <dsp:txXfrm>
        <a:off x="3692275" y="2212029"/>
        <a:ext cx="412232" cy="56400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55C4218-1FB2-1340-BCE3-210F23E0E086}">
      <dsp:nvSpPr>
        <dsp:cNvPr id="0" name=""/>
        <dsp:cNvSpPr/>
      </dsp:nvSpPr>
      <dsp:spPr>
        <a:xfrm>
          <a:off x="0" y="2682240"/>
          <a:ext cx="8095488" cy="54186"/>
        </a:xfrm>
        <a:prstGeom prst="rect">
          <a:avLst/>
        </a:prstGeom>
        <a:gradFill rotWithShape="0">
          <a:gsLst>
            <a:gs pos="0">
              <a:schemeClr val="accent1">
                <a:tint val="76000"/>
              </a:schemeClr>
            </a:gs>
            <a:gs pos="100000">
              <a:schemeClr val="accent1">
                <a:tint val="76000"/>
              </a:schemeClr>
            </a:gs>
          </a:gsLst>
          <a:lin ang="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8453EB1-5515-2E45-8156-3CE1B461FF5F}">
      <dsp:nvSpPr>
        <dsp:cNvPr id="0" name=""/>
        <dsp:cNvSpPr/>
      </dsp:nvSpPr>
      <dsp:spPr>
        <a:xfrm>
          <a:off x="7802879" y="2492586"/>
          <a:ext cx="325120" cy="433493"/>
        </a:xfrm>
        <a:prstGeom prst="chevron">
          <a:avLst>
            <a:gd name="adj" fmla="val 75000"/>
          </a:avLst>
        </a:prstGeom>
        <a:gradFill rotWithShape="0">
          <a:gsLst>
            <a:gs pos="0">
              <a:schemeClr val="accent1">
                <a:tint val="76000"/>
              </a:schemeClr>
            </a:gs>
            <a:gs pos="100000">
              <a:schemeClr val="accent1">
                <a:tint val="76000"/>
              </a:schemeClr>
            </a:gs>
          </a:gsLst>
          <a:lin ang="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3A158AB-12D5-D649-97D0-7DFEB6BEF1C7}">
      <dsp:nvSpPr>
        <dsp:cNvPr id="0" name=""/>
        <dsp:cNvSpPr/>
      </dsp:nvSpPr>
      <dsp:spPr>
        <a:xfrm>
          <a:off x="614358" y="1144903"/>
          <a:ext cx="2068170" cy="125713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 dirty="0"/>
            <a:t>-d</a:t>
          </a:r>
          <a:r>
            <a:rPr lang="en-US" sz="1200" kern="1200" dirty="0"/>
            <a:t>ifficulty answering 2-part questions</a:t>
          </a:r>
        </a:p>
        <a:p>
          <a:pPr marL="0" lvl="0" indent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-word finding difficulty</a:t>
          </a:r>
        </a:p>
        <a:p>
          <a:pPr marL="0" lvl="0" indent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-aphasia</a:t>
          </a:r>
        </a:p>
        <a:p>
          <a:pPr marL="0" lvl="0" indent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-LKW 0400</a:t>
          </a:r>
        </a:p>
        <a:p>
          <a:pPr marL="0" lvl="0" indent="0" algn="l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-NIHSS 4</a:t>
          </a:r>
        </a:p>
      </dsp:txBody>
      <dsp:txXfrm>
        <a:off x="614358" y="1144903"/>
        <a:ext cx="2068170" cy="1257130"/>
      </dsp:txXfrm>
    </dsp:sp>
    <dsp:sp modelId="{EAA057B0-8864-0942-A1FE-1B7075A9EAD4}">
      <dsp:nvSpPr>
        <dsp:cNvPr id="0" name=""/>
        <dsp:cNvSpPr/>
      </dsp:nvSpPr>
      <dsp:spPr>
        <a:xfrm>
          <a:off x="614358" y="494663"/>
          <a:ext cx="2068170" cy="6502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1800" kern="1200" dirty="0"/>
            <a:t>0630 Code stroke</a:t>
          </a:r>
        </a:p>
      </dsp:txBody>
      <dsp:txXfrm>
        <a:off x="614358" y="494663"/>
        <a:ext cx="2068170" cy="650240"/>
      </dsp:txXfrm>
    </dsp:sp>
    <dsp:sp modelId="{5A58B206-41D9-B244-ACF2-95F768F8F0D5}">
      <dsp:nvSpPr>
        <dsp:cNvPr id="0" name=""/>
        <dsp:cNvSpPr/>
      </dsp:nvSpPr>
      <dsp:spPr>
        <a:xfrm>
          <a:off x="303273" y="541866"/>
          <a:ext cx="39907" cy="2167466"/>
        </a:xfrm>
        <a:prstGeom prst="rect">
          <a:avLst/>
        </a:prstGeom>
        <a:gradFill rotWithShape="0">
          <a:gsLst>
            <a:gs pos="0">
              <a:schemeClr val="accent1">
                <a:tint val="76000"/>
              </a:schemeClr>
            </a:gs>
            <a:gs pos="100000">
              <a:schemeClr val="accent1">
                <a:tint val="76000"/>
              </a:schemeClr>
            </a:gs>
          </a:gsLst>
          <a:lin ang="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AE0C43A-8148-8B43-A906-2F4BE7D26BD6}">
      <dsp:nvSpPr>
        <dsp:cNvPr id="0" name=""/>
        <dsp:cNvSpPr/>
      </dsp:nvSpPr>
      <dsp:spPr>
        <a:xfrm>
          <a:off x="1995829" y="3814741"/>
          <a:ext cx="2068170" cy="101870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-obtained CT Perfusion</a:t>
          </a:r>
        </a:p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-consideration of TNK in the extended window</a:t>
          </a:r>
        </a:p>
      </dsp:txBody>
      <dsp:txXfrm>
        <a:off x="1995829" y="3814741"/>
        <a:ext cx="2068170" cy="1018709"/>
      </dsp:txXfrm>
    </dsp:sp>
    <dsp:sp modelId="{FAC9AEE5-8F23-4440-8172-CFAA94E78421}">
      <dsp:nvSpPr>
        <dsp:cNvPr id="0" name=""/>
        <dsp:cNvSpPr/>
      </dsp:nvSpPr>
      <dsp:spPr>
        <a:xfrm>
          <a:off x="1995829" y="3142826"/>
          <a:ext cx="2068170" cy="67191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1800" kern="1200" dirty="0"/>
            <a:t>0908 Code Stroke reactivated</a:t>
          </a:r>
        </a:p>
      </dsp:txBody>
      <dsp:txXfrm>
        <a:off x="1995829" y="3142826"/>
        <a:ext cx="2068170" cy="671914"/>
      </dsp:txXfrm>
    </dsp:sp>
    <dsp:sp modelId="{EDE96CCC-C707-F34F-98AC-0C735E5B9E48}">
      <dsp:nvSpPr>
        <dsp:cNvPr id="0" name=""/>
        <dsp:cNvSpPr/>
      </dsp:nvSpPr>
      <dsp:spPr>
        <a:xfrm>
          <a:off x="1656617" y="2709333"/>
          <a:ext cx="39907" cy="2167466"/>
        </a:xfrm>
        <a:prstGeom prst="rect">
          <a:avLst/>
        </a:prstGeom>
        <a:gradFill rotWithShape="0">
          <a:gsLst>
            <a:gs pos="0">
              <a:schemeClr val="accent1">
                <a:tint val="76000"/>
              </a:schemeClr>
            </a:gs>
            <a:gs pos="100000">
              <a:schemeClr val="accent1">
                <a:tint val="76000"/>
              </a:schemeClr>
            </a:gs>
          </a:gsLst>
          <a:lin ang="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AA2E343-1B69-3546-ACBA-0EF8EA001211}">
      <dsp:nvSpPr>
        <dsp:cNvPr id="0" name=""/>
        <dsp:cNvSpPr/>
      </dsp:nvSpPr>
      <dsp:spPr>
        <a:xfrm>
          <a:off x="219468" y="2605574"/>
          <a:ext cx="207518" cy="20751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C99D10F-870B-6841-A71E-B0825C58408E}">
      <dsp:nvSpPr>
        <dsp:cNvPr id="0" name=""/>
        <dsp:cNvSpPr/>
      </dsp:nvSpPr>
      <dsp:spPr>
        <a:xfrm>
          <a:off x="1572812" y="2605574"/>
          <a:ext cx="207518" cy="20751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9263B43-E8C7-204F-B172-0DDBD2DC1351}">
      <dsp:nvSpPr>
        <dsp:cNvPr id="0" name=""/>
        <dsp:cNvSpPr/>
      </dsp:nvSpPr>
      <dsp:spPr>
        <a:xfrm>
          <a:off x="3225786" y="1216800"/>
          <a:ext cx="2068170" cy="125713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-Negative bleed</a:t>
          </a:r>
        </a:p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-no large evolving stroke</a:t>
          </a:r>
        </a:p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-no LVO</a:t>
          </a:r>
        </a:p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-mild stroke, non-disabling symptoms</a:t>
          </a:r>
        </a:p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-Suspect metabolic encephalopathy</a:t>
          </a:r>
        </a:p>
      </dsp:txBody>
      <dsp:txXfrm>
        <a:off x="3225786" y="1216800"/>
        <a:ext cx="2068170" cy="1257130"/>
      </dsp:txXfrm>
    </dsp:sp>
    <dsp:sp modelId="{BAE1415D-A847-C847-9489-79CD809839DA}">
      <dsp:nvSpPr>
        <dsp:cNvPr id="0" name=""/>
        <dsp:cNvSpPr/>
      </dsp:nvSpPr>
      <dsp:spPr>
        <a:xfrm>
          <a:off x="3225786" y="566560"/>
          <a:ext cx="2068170" cy="6502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1800" kern="1200" dirty="0"/>
            <a:t>Code stroke imaging</a:t>
          </a:r>
        </a:p>
      </dsp:txBody>
      <dsp:txXfrm>
        <a:off x="3225786" y="566560"/>
        <a:ext cx="2068170" cy="650240"/>
      </dsp:txXfrm>
    </dsp:sp>
    <dsp:sp modelId="{3F3D9942-FCD6-AD43-9606-4F096D3AEF03}">
      <dsp:nvSpPr>
        <dsp:cNvPr id="0" name=""/>
        <dsp:cNvSpPr/>
      </dsp:nvSpPr>
      <dsp:spPr>
        <a:xfrm>
          <a:off x="3009961" y="541866"/>
          <a:ext cx="39907" cy="2167466"/>
        </a:xfrm>
        <a:prstGeom prst="rect">
          <a:avLst/>
        </a:prstGeom>
        <a:gradFill rotWithShape="0">
          <a:gsLst>
            <a:gs pos="0">
              <a:schemeClr val="accent1">
                <a:tint val="76000"/>
              </a:schemeClr>
            </a:gs>
            <a:gs pos="100000">
              <a:schemeClr val="accent1">
                <a:tint val="76000"/>
              </a:schemeClr>
            </a:gs>
          </a:gsLst>
          <a:lin ang="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9D4856F-93A7-584B-9427-EE7ABF401BC7}">
      <dsp:nvSpPr>
        <dsp:cNvPr id="0" name=""/>
        <dsp:cNvSpPr/>
      </dsp:nvSpPr>
      <dsp:spPr>
        <a:xfrm>
          <a:off x="4674389" y="3730335"/>
          <a:ext cx="2068170" cy="101870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-Treated with IV TNK</a:t>
          </a:r>
        </a:p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200" kern="1200" dirty="0"/>
        </a:p>
      </dsp:txBody>
      <dsp:txXfrm>
        <a:off x="4674389" y="3730335"/>
        <a:ext cx="2068170" cy="1018709"/>
      </dsp:txXfrm>
    </dsp:sp>
    <dsp:sp modelId="{3353CED1-732B-8641-91D8-2A5AD684B295}">
      <dsp:nvSpPr>
        <dsp:cNvPr id="0" name=""/>
        <dsp:cNvSpPr/>
      </dsp:nvSpPr>
      <dsp:spPr>
        <a:xfrm>
          <a:off x="4674389" y="3058420"/>
          <a:ext cx="2068170" cy="67191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1800" kern="1200" dirty="0"/>
            <a:t>0940</a:t>
          </a:r>
          <a:r>
            <a:rPr lang="en-US" sz="1600" kern="1200" dirty="0"/>
            <a:t> </a:t>
          </a:r>
        </a:p>
      </dsp:txBody>
      <dsp:txXfrm>
        <a:off x="4674389" y="3058420"/>
        <a:ext cx="2068170" cy="671914"/>
      </dsp:txXfrm>
    </dsp:sp>
    <dsp:sp modelId="{79E2B992-CEAE-8A42-AE4A-704A3D8B5B32}">
      <dsp:nvSpPr>
        <dsp:cNvPr id="0" name=""/>
        <dsp:cNvSpPr/>
      </dsp:nvSpPr>
      <dsp:spPr>
        <a:xfrm>
          <a:off x="4363304" y="2709333"/>
          <a:ext cx="39907" cy="2167466"/>
        </a:xfrm>
        <a:prstGeom prst="rect">
          <a:avLst/>
        </a:prstGeom>
        <a:gradFill rotWithShape="0">
          <a:gsLst>
            <a:gs pos="0">
              <a:schemeClr val="accent1">
                <a:tint val="76000"/>
              </a:schemeClr>
            </a:gs>
            <a:gs pos="100000">
              <a:schemeClr val="accent1">
                <a:tint val="76000"/>
              </a:schemeClr>
            </a:gs>
          </a:gsLst>
          <a:lin ang="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AAF677E-DEEC-654A-A172-AAD77A3E5A59}">
      <dsp:nvSpPr>
        <dsp:cNvPr id="0" name=""/>
        <dsp:cNvSpPr/>
      </dsp:nvSpPr>
      <dsp:spPr>
        <a:xfrm>
          <a:off x="2926155" y="2605574"/>
          <a:ext cx="207518" cy="20751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D12BA80-A33F-8A45-AF5C-73C6E83E5202}">
      <dsp:nvSpPr>
        <dsp:cNvPr id="0" name=""/>
        <dsp:cNvSpPr/>
      </dsp:nvSpPr>
      <dsp:spPr>
        <a:xfrm>
          <a:off x="4279499" y="2605574"/>
          <a:ext cx="207518" cy="20751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1F5D283-52EF-F94B-B5BE-8FBFE6162ED6}">
      <dsp:nvSpPr>
        <dsp:cNvPr id="0" name=""/>
        <dsp:cNvSpPr/>
      </dsp:nvSpPr>
      <dsp:spPr>
        <a:xfrm>
          <a:off x="5872972" y="1107209"/>
          <a:ext cx="2068170" cy="125713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1" kern="1200" dirty="0"/>
            <a:t>additional collateral </a:t>
          </a:r>
          <a:r>
            <a:rPr lang="en-US" sz="1200" kern="1200" dirty="0"/>
            <a:t>from wife who was at bedside (head at foot of bed, not himself, disoriented, couldn’t sit up straight, difficulty getting words out prompting initial code stroke). </a:t>
          </a:r>
        </a:p>
      </dsp:txBody>
      <dsp:txXfrm>
        <a:off x="5872972" y="1107209"/>
        <a:ext cx="2068170" cy="1257130"/>
      </dsp:txXfrm>
    </dsp:sp>
    <dsp:sp modelId="{C47B66FF-2A31-B54A-B854-83CF4867CDF5}">
      <dsp:nvSpPr>
        <dsp:cNvPr id="0" name=""/>
        <dsp:cNvSpPr/>
      </dsp:nvSpPr>
      <dsp:spPr>
        <a:xfrm>
          <a:off x="5872972" y="456969"/>
          <a:ext cx="2068170" cy="6502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endParaRPr lang="en-US" sz="1600" kern="1200" dirty="0"/>
        </a:p>
      </dsp:txBody>
      <dsp:txXfrm>
        <a:off x="5872972" y="456969"/>
        <a:ext cx="2068170" cy="650240"/>
      </dsp:txXfrm>
    </dsp:sp>
    <dsp:sp modelId="{57F850AA-E0CD-1244-A65A-87B19A706571}">
      <dsp:nvSpPr>
        <dsp:cNvPr id="0" name=""/>
        <dsp:cNvSpPr/>
      </dsp:nvSpPr>
      <dsp:spPr>
        <a:xfrm>
          <a:off x="5716648" y="541866"/>
          <a:ext cx="39907" cy="2167466"/>
        </a:xfrm>
        <a:prstGeom prst="rect">
          <a:avLst/>
        </a:prstGeom>
        <a:gradFill rotWithShape="0">
          <a:gsLst>
            <a:gs pos="0">
              <a:schemeClr val="accent1">
                <a:tint val="76000"/>
              </a:schemeClr>
            </a:gs>
            <a:gs pos="100000">
              <a:schemeClr val="accent1">
                <a:tint val="76000"/>
              </a:schemeClr>
            </a:gs>
          </a:gsLst>
          <a:lin ang="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BE29048-B9F3-2A45-80DB-371114A67341}">
      <dsp:nvSpPr>
        <dsp:cNvPr id="0" name=""/>
        <dsp:cNvSpPr/>
      </dsp:nvSpPr>
      <dsp:spPr>
        <a:xfrm>
          <a:off x="5632843" y="2605574"/>
          <a:ext cx="207518" cy="20751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E63B8B9-5003-374A-AB13-9F132BCC66AF}">
      <dsp:nvSpPr>
        <dsp:cNvPr id="0" name=""/>
        <dsp:cNvSpPr/>
      </dsp:nvSpPr>
      <dsp:spPr>
        <a:xfrm rot="5400000">
          <a:off x="-141685" y="147286"/>
          <a:ext cx="944569" cy="661198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LOC</a:t>
          </a:r>
        </a:p>
      </dsp:txBody>
      <dsp:txXfrm rot="-5400000">
        <a:off x="1" y="336199"/>
        <a:ext cx="661198" cy="283371"/>
      </dsp:txXfrm>
    </dsp:sp>
    <dsp:sp modelId="{5E559008-02C7-3243-AA8E-FBEF75C81270}">
      <dsp:nvSpPr>
        <dsp:cNvPr id="0" name=""/>
        <dsp:cNvSpPr/>
      </dsp:nvSpPr>
      <dsp:spPr>
        <a:xfrm rot="5400000">
          <a:off x="4419768" y="-3752968"/>
          <a:ext cx="613970" cy="8131109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8890" rIns="8890" bIns="889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 dirty="0"/>
            <a:t>alert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 dirty="0"/>
            <a:t>incorrect age,  month</a:t>
          </a:r>
        </a:p>
      </dsp:txBody>
      <dsp:txXfrm rot="-5400000">
        <a:off x="661199" y="35573"/>
        <a:ext cx="8101137" cy="554026"/>
      </dsp:txXfrm>
    </dsp:sp>
    <dsp:sp modelId="{E760B2A7-466C-2D4D-94C1-F52D7E79AE72}">
      <dsp:nvSpPr>
        <dsp:cNvPr id="0" name=""/>
        <dsp:cNvSpPr/>
      </dsp:nvSpPr>
      <dsp:spPr>
        <a:xfrm rot="5400000">
          <a:off x="-141685" y="1009283"/>
          <a:ext cx="944569" cy="661198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Facial Palsy</a:t>
          </a:r>
        </a:p>
      </dsp:txBody>
      <dsp:txXfrm rot="-5400000">
        <a:off x="1" y="1198196"/>
        <a:ext cx="661198" cy="283371"/>
      </dsp:txXfrm>
    </dsp:sp>
    <dsp:sp modelId="{067D8EA5-A051-7743-94E0-D09C38EE46A7}">
      <dsp:nvSpPr>
        <dsp:cNvPr id="0" name=""/>
        <dsp:cNvSpPr/>
      </dsp:nvSpPr>
      <dsp:spPr>
        <a:xfrm rot="5400000">
          <a:off x="4419606" y="-2890810"/>
          <a:ext cx="614292" cy="8131109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0160" rIns="10160" bIns="101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600" kern="1200" dirty="0"/>
            <a:t>Mild right facial weakness</a:t>
          </a:r>
        </a:p>
      </dsp:txBody>
      <dsp:txXfrm rot="-5400000">
        <a:off x="661198" y="897585"/>
        <a:ext cx="8101122" cy="554318"/>
      </dsp:txXfrm>
    </dsp:sp>
    <dsp:sp modelId="{6D6D46C1-C901-C54F-AE9E-E81D405794AA}">
      <dsp:nvSpPr>
        <dsp:cNvPr id="0" name=""/>
        <dsp:cNvSpPr/>
      </dsp:nvSpPr>
      <dsp:spPr>
        <a:xfrm rot="5400000">
          <a:off x="-141685" y="1871279"/>
          <a:ext cx="944569" cy="661198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Motor</a:t>
          </a:r>
        </a:p>
      </dsp:txBody>
      <dsp:txXfrm rot="-5400000">
        <a:off x="1" y="2060192"/>
        <a:ext cx="661198" cy="283371"/>
      </dsp:txXfrm>
    </dsp:sp>
    <dsp:sp modelId="{FB735C41-AB86-3545-A956-BB5B76D3EFCB}">
      <dsp:nvSpPr>
        <dsp:cNvPr id="0" name=""/>
        <dsp:cNvSpPr/>
      </dsp:nvSpPr>
      <dsp:spPr>
        <a:xfrm rot="5400000">
          <a:off x="4419768" y="-2028975"/>
          <a:ext cx="613970" cy="8131109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8890" rIns="8890" bIns="889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 dirty="0"/>
            <a:t>Strength 5/5 throughout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 dirty="0"/>
            <a:t>RUE pronator drift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 dirty="0"/>
            <a:t>Unstable gait</a:t>
          </a:r>
        </a:p>
      </dsp:txBody>
      <dsp:txXfrm rot="-5400000">
        <a:off x="661199" y="1759566"/>
        <a:ext cx="8101137" cy="554026"/>
      </dsp:txXfrm>
    </dsp:sp>
    <dsp:sp modelId="{E24962ED-6CD6-9D48-B2FF-035A414190BD}">
      <dsp:nvSpPr>
        <dsp:cNvPr id="0" name=""/>
        <dsp:cNvSpPr/>
      </dsp:nvSpPr>
      <dsp:spPr>
        <a:xfrm rot="5400000">
          <a:off x="-141685" y="2733275"/>
          <a:ext cx="944569" cy="661198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Sensory</a:t>
          </a:r>
        </a:p>
      </dsp:txBody>
      <dsp:txXfrm rot="-5400000">
        <a:off x="1" y="2922188"/>
        <a:ext cx="661198" cy="283371"/>
      </dsp:txXfrm>
    </dsp:sp>
    <dsp:sp modelId="{BA63FA5A-DA12-0044-A376-AC051A941FE9}">
      <dsp:nvSpPr>
        <dsp:cNvPr id="0" name=""/>
        <dsp:cNvSpPr/>
      </dsp:nvSpPr>
      <dsp:spPr>
        <a:xfrm rot="5400000">
          <a:off x="4419768" y="-1166979"/>
          <a:ext cx="613970" cy="8131109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8890" rIns="8890" bIns="889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 dirty="0"/>
            <a:t>decreased sensation to light touch RUE/RLE</a:t>
          </a:r>
        </a:p>
      </dsp:txBody>
      <dsp:txXfrm rot="-5400000">
        <a:off x="661199" y="2621562"/>
        <a:ext cx="8101137" cy="554026"/>
      </dsp:txXfrm>
    </dsp:sp>
    <dsp:sp modelId="{6D135CBE-4829-AB4D-9A13-BB4DFA1D551F}">
      <dsp:nvSpPr>
        <dsp:cNvPr id="0" name=""/>
        <dsp:cNvSpPr/>
      </dsp:nvSpPr>
      <dsp:spPr>
        <a:xfrm rot="5400000">
          <a:off x="-141685" y="3595272"/>
          <a:ext cx="944569" cy="661198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Best Language</a:t>
          </a:r>
        </a:p>
      </dsp:txBody>
      <dsp:txXfrm rot="-5400000">
        <a:off x="1" y="3784185"/>
        <a:ext cx="661198" cy="283371"/>
      </dsp:txXfrm>
    </dsp:sp>
    <dsp:sp modelId="{1E39A126-380D-DB40-A46D-B56865601E7D}">
      <dsp:nvSpPr>
        <dsp:cNvPr id="0" name=""/>
        <dsp:cNvSpPr/>
      </dsp:nvSpPr>
      <dsp:spPr>
        <a:xfrm rot="5400000">
          <a:off x="4419768" y="-304983"/>
          <a:ext cx="613970" cy="8131109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8890" rIns="8890" bIns="889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 dirty="0"/>
            <a:t>unable to describe scenario on NIHSS cards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 dirty="0"/>
            <a:t>impaired sentence repetition (non-sensical)</a:t>
          </a:r>
        </a:p>
      </dsp:txBody>
      <dsp:txXfrm rot="-5400000">
        <a:off x="661199" y="3483558"/>
        <a:ext cx="8101137" cy="554026"/>
      </dsp:txXfrm>
    </dsp:sp>
    <dsp:sp modelId="{0FDF678E-4CD0-F043-9FD3-83490B6BBF38}">
      <dsp:nvSpPr>
        <dsp:cNvPr id="0" name=""/>
        <dsp:cNvSpPr/>
      </dsp:nvSpPr>
      <dsp:spPr>
        <a:xfrm rot="5400000">
          <a:off x="-141685" y="4457268"/>
          <a:ext cx="944569" cy="661198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Dysarthria</a:t>
          </a:r>
        </a:p>
      </dsp:txBody>
      <dsp:txXfrm rot="-5400000">
        <a:off x="1" y="4646181"/>
        <a:ext cx="661198" cy="283371"/>
      </dsp:txXfrm>
    </dsp:sp>
    <dsp:sp modelId="{B81080DF-24AB-0043-92C8-BFBB312E7A3D}">
      <dsp:nvSpPr>
        <dsp:cNvPr id="0" name=""/>
        <dsp:cNvSpPr/>
      </dsp:nvSpPr>
      <dsp:spPr>
        <a:xfrm rot="5400000">
          <a:off x="4419768" y="557013"/>
          <a:ext cx="613970" cy="8131109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8890" rIns="8890" bIns="889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 dirty="0"/>
            <a:t>mild slurred speech</a:t>
          </a:r>
        </a:p>
      </dsp:txBody>
      <dsp:txXfrm rot="-5400000">
        <a:off x="661199" y="4345554"/>
        <a:ext cx="8101137" cy="554026"/>
      </dsp:txXfrm>
    </dsp:sp>
    <dsp:sp modelId="{188D887B-A5A3-8E43-B1C0-2BC7B2557B3E}">
      <dsp:nvSpPr>
        <dsp:cNvPr id="0" name=""/>
        <dsp:cNvSpPr/>
      </dsp:nvSpPr>
      <dsp:spPr>
        <a:xfrm rot="5400000">
          <a:off x="-141685" y="5319264"/>
          <a:ext cx="944569" cy="661198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Extinction</a:t>
          </a:r>
        </a:p>
      </dsp:txBody>
      <dsp:txXfrm rot="-5400000">
        <a:off x="1" y="5508177"/>
        <a:ext cx="661198" cy="283371"/>
      </dsp:txXfrm>
    </dsp:sp>
    <dsp:sp modelId="{DCAE4A4A-EEAE-7D41-8462-C7D912D99F4C}">
      <dsp:nvSpPr>
        <dsp:cNvPr id="0" name=""/>
        <dsp:cNvSpPr/>
      </dsp:nvSpPr>
      <dsp:spPr>
        <a:xfrm rot="5400000">
          <a:off x="4419768" y="1419009"/>
          <a:ext cx="613970" cy="8131109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8890" rIns="8890" bIns="889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 dirty="0"/>
            <a:t>unable to sense right side touch w/DSS</a:t>
          </a:r>
        </a:p>
      </dsp:txBody>
      <dsp:txXfrm rot="-5400000">
        <a:off x="661199" y="5207550"/>
        <a:ext cx="8101137" cy="554026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BE604B2-81EB-8D47-9ECA-5C1C2E456DF9}">
      <dsp:nvSpPr>
        <dsp:cNvPr id="0" name=""/>
        <dsp:cNvSpPr/>
      </dsp:nvSpPr>
      <dsp:spPr>
        <a:xfrm>
          <a:off x="0" y="2682240"/>
          <a:ext cx="8095488" cy="54186"/>
        </a:xfrm>
        <a:prstGeom prst="rect">
          <a:avLst/>
        </a:prstGeom>
        <a:gradFill rotWithShape="0">
          <a:gsLst>
            <a:gs pos="0">
              <a:schemeClr val="accent1">
                <a:tint val="76000"/>
              </a:schemeClr>
            </a:gs>
            <a:gs pos="100000">
              <a:schemeClr val="accent1">
                <a:tint val="76000"/>
              </a:schemeClr>
            </a:gs>
          </a:gsLst>
          <a:lin ang="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1CD2E67-23B5-7F43-8507-6A95C0C70547}">
      <dsp:nvSpPr>
        <dsp:cNvPr id="0" name=""/>
        <dsp:cNvSpPr/>
      </dsp:nvSpPr>
      <dsp:spPr>
        <a:xfrm>
          <a:off x="7802879" y="2492586"/>
          <a:ext cx="325120" cy="433493"/>
        </a:xfrm>
        <a:prstGeom prst="chevron">
          <a:avLst>
            <a:gd name="adj" fmla="val 75000"/>
          </a:avLst>
        </a:prstGeom>
        <a:gradFill rotWithShape="0">
          <a:gsLst>
            <a:gs pos="0">
              <a:schemeClr val="accent1">
                <a:tint val="76000"/>
              </a:schemeClr>
            </a:gs>
            <a:gs pos="100000">
              <a:schemeClr val="accent1">
                <a:tint val="76000"/>
              </a:schemeClr>
            </a:gs>
          </a:gsLst>
          <a:lin ang="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D448E80-4AD2-C545-82BF-E64D8AB92BC4}">
      <dsp:nvSpPr>
        <dsp:cNvPr id="0" name=""/>
        <dsp:cNvSpPr/>
      </dsp:nvSpPr>
      <dsp:spPr>
        <a:xfrm>
          <a:off x="628422" y="1108847"/>
          <a:ext cx="2068170" cy="125713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-EMS/police escort</a:t>
          </a:r>
        </a:p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-oriented x1 (person), not time, place, events</a:t>
          </a:r>
        </a:p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-no other neuro deficits reported</a:t>
          </a:r>
        </a:p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-open liquor bottle in car</a:t>
          </a:r>
        </a:p>
      </dsp:txBody>
      <dsp:txXfrm>
        <a:off x="628422" y="1108847"/>
        <a:ext cx="2068170" cy="1257130"/>
      </dsp:txXfrm>
    </dsp:sp>
    <dsp:sp modelId="{2547E079-17A9-8C40-93D2-614F6321B494}">
      <dsp:nvSpPr>
        <dsp:cNvPr id="0" name=""/>
        <dsp:cNvSpPr/>
      </dsp:nvSpPr>
      <dsp:spPr>
        <a:xfrm>
          <a:off x="628422" y="458607"/>
          <a:ext cx="2068170" cy="6502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1800" kern="1200" dirty="0"/>
            <a:t>ER arrival exam</a:t>
          </a:r>
        </a:p>
      </dsp:txBody>
      <dsp:txXfrm>
        <a:off x="628422" y="458607"/>
        <a:ext cx="2068170" cy="650240"/>
      </dsp:txXfrm>
    </dsp:sp>
    <dsp:sp modelId="{A4A6C637-F4F7-A640-9DBE-6D7600B05D80}">
      <dsp:nvSpPr>
        <dsp:cNvPr id="0" name=""/>
        <dsp:cNvSpPr/>
      </dsp:nvSpPr>
      <dsp:spPr>
        <a:xfrm>
          <a:off x="303273" y="541866"/>
          <a:ext cx="39907" cy="2167466"/>
        </a:xfrm>
        <a:prstGeom prst="rect">
          <a:avLst/>
        </a:prstGeom>
        <a:gradFill rotWithShape="0">
          <a:gsLst>
            <a:gs pos="0">
              <a:schemeClr val="accent1">
                <a:tint val="76000"/>
              </a:schemeClr>
            </a:gs>
            <a:gs pos="100000">
              <a:schemeClr val="accent1">
                <a:tint val="76000"/>
              </a:schemeClr>
            </a:gs>
          </a:gsLst>
          <a:lin ang="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C638E6A-7083-F44F-91E8-9ABCCD7BCB40}">
      <dsp:nvSpPr>
        <dsp:cNvPr id="0" name=""/>
        <dsp:cNvSpPr/>
      </dsp:nvSpPr>
      <dsp:spPr>
        <a:xfrm>
          <a:off x="1995829" y="3491187"/>
          <a:ext cx="2068170" cy="101870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0622 results discussed with ED PA (+ hypodensity; L ICA occlusion w/</a:t>
          </a:r>
          <a:r>
            <a:rPr lang="en-US" sz="1200" kern="1200" dirty="0" err="1"/>
            <a:t>ext</a:t>
          </a:r>
          <a:r>
            <a:rPr lang="en-US" sz="1200" kern="1200" dirty="0"/>
            <a:t> L M1, + thrombus L cervical CCA</a:t>
          </a:r>
        </a:p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200" kern="1200" dirty="0"/>
        </a:p>
      </dsp:txBody>
      <dsp:txXfrm>
        <a:off x="1995829" y="3491187"/>
        <a:ext cx="2068170" cy="1018709"/>
      </dsp:txXfrm>
    </dsp:sp>
    <dsp:sp modelId="{0FBD47A2-BD20-F940-BE5B-B1C8FAD147B1}">
      <dsp:nvSpPr>
        <dsp:cNvPr id="0" name=""/>
        <dsp:cNvSpPr/>
      </dsp:nvSpPr>
      <dsp:spPr>
        <a:xfrm>
          <a:off x="1995829" y="2819273"/>
          <a:ext cx="2068170" cy="67191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1800" kern="1200" dirty="0"/>
            <a:t>Imaging results</a:t>
          </a:r>
        </a:p>
      </dsp:txBody>
      <dsp:txXfrm>
        <a:off x="1995829" y="2819273"/>
        <a:ext cx="2068170" cy="671914"/>
      </dsp:txXfrm>
    </dsp:sp>
    <dsp:sp modelId="{10E56E36-42BB-034F-8DD6-15442E6A4B3B}">
      <dsp:nvSpPr>
        <dsp:cNvPr id="0" name=""/>
        <dsp:cNvSpPr/>
      </dsp:nvSpPr>
      <dsp:spPr>
        <a:xfrm>
          <a:off x="1656617" y="2709333"/>
          <a:ext cx="39907" cy="2167466"/>
        </a:xfrm>
        <a:prstGeom prst="rect">
          <a:avLst/>
        </a:prstGeom>
        <a:gradFill rotWithShape="0">
          <a:gsLst>
            <a:gs pos="0">
              <a:schemeClr val="accent1">
                <a:tint val="76000"/>
              </a:schemeClr>
            </a:gs>
            <a:gs pos="100000">
              <a:schemeClr val="accent1">
                <a:tint val="76000"/>
              </a:schemeClr>
            </a:gs>
          </a:gsLst>
          <a:lin ang="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215F417-E075-CA4F-A804-2EBC48E37BA9}">
      <dsp:nvSpPr>
        <dsp:cNvPr id="0" name=""/>
        <dsp:cNvSpPr/>
      </dsp:nvSpPr>
      <dsp:spPr>
        <a:xfrm>
          <a:off x="219468" y="2605574"/>
          <a:ext cx="207518" cy="20751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32B2FA1-A17D-1C40-8757-E31DC5EA4483}">
      <dsp:nvSpPr>
        <dsp:cNvPr id="0" name=""/>
        <dsp:cNvSpPr/>
      </dsp:nvSpPr>
      <dsp:spPr>
        <a:xfrm>
          <a:off x="1572812" y="2605574"/>
          <a:ext cx="207518" cy="20751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6C27227-414A-1E48-8062-3AB536855B97}">
      <dsp:nvSpPr>
        <dsp:cNvPr id="0" name=""/>
        <dsp:cNvSpPr/>
      </dsp:nvSpPr>
      <dsp:spPr>
        <a:xfrm>
          <a:off x="3335109" y="1122912"/>
          <a:ext cx="2068170" cy="125713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-CT Head negative</a:t>
          </a:r>
        </a:p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-Blood alcohol (undetected)</a:t>
          </a:r>
        </a:p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-UDS (+) THC</a:t>
          </a:r>
        </a:p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200" kern="1200" dirty="0"/>
        </a:p>
      </dsp:txBody>
      <dsp:txXfrm>
        <a:off x="3335109" y="1122912"/>
        <a:ext cx="2068170" cy="1257130"/>
      </dsp:txXfrm>
    </dsp:sp>
    <dsp:sp modelId="{6DD9E72C-BB72-E645-91E7-BCB8197C0DC3}">
      <dsp:nvSpPr>
        <dsp:cNvPr id="0" name=""/>
        <dsp:cNvSpPr/>
      </dsp:nvSpPr>
      <dsp:spPr>
        <a:xfrm>
          <a:off x="3335109" y="472672"/>
          <a:ext cx="2068170" cy="6502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1800" kern="1200" dirty="0"/>
            <a:t>Diagnostics</a:t>
          </a:r>
        </a:p>
      </dsp:txBody>
      <dsp:txXfrm>
        <a:off x="3335109" y="472672"/>
        <a:ext cx="2068170" cy="650240"/>
      </dsp:txXfrm>
    </dsp:sp>
    <dsp:sp modelId="{AEDE68E0-E483-2444-B6E0-C6FB51155425}">
      <dsp:nvSpPr>
        <dsp:cNvPr id="0" name=""/>
        <dsp:cNvSpPr/>
      </dsp:nvSpPr>
      <dsp:spPr>
        <a:xfrm>
          <a:off x="3009961" y="541866"/>
          <a:ext cx="39907" cy="2167466"/>
        </a:xfrm>
        <a:prstGeom prst="rect">
          <a:avLst/>
        </a:prstGeom>
        <a:gradFill rotWithShape="0">
          <a:gsLst>
            <a:gs pos="0">
              <a:schemeClr val="accent1">
                <a:tint val="76000"/>
              </a:schemeClr>
            </a:gs>
            <a:gs pos="100000">
              <a:schemeClr val="accent1">
                <a:tint val="76000"/>
              </a:schemeClr>
            </a:gs>
          </a:gsLst>
          <a:lin ang="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49F07B1-660C-0549-990E-7FDAD780E7D0}">
      <dsp:nvSpPr>
        <dsp:cNvPr id="0" name=""/>
        <dsp:cNvSpPr/>
      </dsp:nvSpPr>
      <dsp:spPr>
        <a:xfrm>
          <a:off x="4660326" y="3547453"/>
          <a:ext cx="2068170" cy="101870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0629 code stroke activated</a:t>
          </a:r>
        </a:p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0657 CT perfusion</a:t>
          </a:r>
        </a:p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LKW 730pm 7/28</a:t>
          </a:r>
        </a:p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7/29 underwent MT TiCi 2b</a:t>
          </a:r>
        </a:p>
      </dsp:txBody>
      <dsp:txXfrm>
        <a:off x="4660326" y="3547453"/>
        <a:ext cx="2068170" cy="1018709"/>
      </dsp:txXfrm>
    </dsp:sp>
    <dsp:sp modelId="{E6D164CC-F713-4147-9BDA-020E72028CA1}">
      <dsp:nvSpPr>
        <dsp:cNvPr id="0" name=""/>
        <dsp:cNvSpPr/>
      </dsp:nvSpPr>
      <dsp:spPr>
        <a:xfrm>
          <a:off x="4660326" y="2875539"/>
          <a:ext cx="2068170" cy="67191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1800" kern="1200" dirty="0"/>
            <a:t>Code stroke</a:t>
          </a:r>
        </a:p>
      </dsp:txBody>
      <dsp:txXfrm>
        <a:off x="4660326" y="2875539"/>
        <a:ext cx="2068170" cy="671914"/>
      </dsp:txXfrm>
    </dsp:sp>
    <dsp:sp modelId="{87E5B7CA-85FA-5F43-8CB9-2F48326F5378}">
      <dsp:nvSpPr>
        <dsp:cNvPr id="0" name=""/>
        <dsp:cNvSpPr/>
      </dsp:nvSpPr>
      <dsp:spPr>
        <a:xfrm>
          <a:off x="4363304" y="2709333"/>
          <a:ext cx="39907" cy="2167466"/>
        </a:xfrm>
        <a:prstGeom prst="rect">
          <a:avLst/>
        </a:prstGeom>
        <a:gradFill rotWithShape="0">
          <a:gsLst>
            <a:gs pos="0">
              <a:schemeClr val="accent1">
                <a:tint val="76000"/>
              </a:schemeClr>
            </a:gs>
            <a:gs pos="100000">
              <a:schemeClr val="accent1">
                <a:tint val="76000"/>
              </a:schemeClr>
            </a:gs>
          </a:gsLst>
          <a:lin ang="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863AB5C-73F4-1A4E-A5F4-884B1DC9F478}">
      <dsp:nvSpPr>
        <dsp:cNvPr id="0" name=""/>
        <dsp:cNvSpPr/>
      </dsp:nvSpPr>
      <dsp:spPr>
        <a:xfrm>
          <a:off x="2926155" y="2605574"/>
          <a:ext cx="207518" cy="20751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C4FA420-E0AA-6447-8F40-E94D06CA23E8}">
      <dsp:nvSpPr>
        <dsp:cNvPr id="0" name=""/>
        <dsp:cNvSpPr/>
      </dsp:nvSpPr>
      <dsp:spPr>
        <a:xfrm>
          <a:off x="4279499" y="2605574"/>
          <a:ext cx="207518" cy="20751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3C35A1C-089C-9C45-8E75-7690AECABC7F}">
      <dsp:nvSpPr>
        <dsp:cNvPr id="0" name=""/>
        <dsp:cNvSpPr/>
      </dsp:nvSpPr>
      <dsp:spPr>
        <a:xfrm>
          <a:off x="6055860" y="1235456"/>
          <a:ext cx="2068170" cy="125713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-pt reports unable to stand/walk</a:t>
          </a:r>
        </a:p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-1H 18 m later CTA H/N ordered</a:t>
          </a:r>
        </a:p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-2.5 </a:t>
          </a:r>
          <a:r>
            <a:rPr lang="en-US" sz="1200" kern="1200" dirty="0" err="1"/>
            <a:t>hrs</a:t>
          </a:r>
          <a:r>
            <a:rPr lang="en-US" sz="1200" kern="1200" dirty="0"/>
            <a:t> later CTA completed</a:t>
          </a:r>
        </a:p>
      </dsp:txBody>
      <dsp:txXfrm>
        <a:off x="6055860" y="1235456"/>
        <a:ext cx="2068170" cy="1257130"/>
      </dsp:txXfrm>
    </dsp:sp>
    <dsp:sp modelId="{E4B6B8BC-2EE4-5244-BA59-0C2B0C89F0DF}">
      <dsp:nvSpPr>
        <dsp:cNvPr id="0" name=""/>
        <dsp:cNvSpPr/>
      </dsp:nvSpPr>
      <dsp:spPr>
        <a:xfrm>
          <a:off x="6055860" y="585216"/>
          <a:ext cx="2068170" cy="6502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1800" kern="1200" dirty="0"/>
            <a:t>0140:Preparing for DC</a:t>
          </a:r>
        </a:p>
      </dsp:txBody>
      <dsp:txXfrm>
        <a:off x="6055860" y="585216"/>
        <a:ext cx="2068170" cy="650240"/>
      </dsp:txXfrm>
    </dsp:sp>
    <dsp:sp modelId="{ADA2EF6E-5D0A-5646-9BFC-C3C01442A600}">
      <dsp:nvSpPr>
        <dsp:cNvPr id="0" name=""/>
        <dsp:cNvSpPr/>
      </dsp:nvSpPr>
      <dsp:spPr>
        <a:xfrm>
          <a:off x="5716648" y="541866"/>
          <a:ext cx="39907" cy="2167466"/>
        </a:xfrm>
        <a:prstGeom prst="rect">
          <a:avLst/>
        </a:prstGeom>
        <a:gradFill rotWithShape="0">
          <a:gsLst>
            <a:gs pos="0">
              <a:schemeClr val="accent1">
                <a:tint val="76000"/>
              </a:schemeClr>
            </a:gs>
            <a:gs pos="100000">
              <a:schemeClr val="accent1">
                <a:tint val="76000"/>
              </a:schemeClr>
            </a:gs>
          </a:gsLst>
          <a:lin ang="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3E3074E-90DA-5D4B-94C2-918974AE036A}">
      <dsp:nvSpPr>
        <dsp:cNvPr id="0" name=""/>
        <dsp:cNvSpPr/>
      </dsp:nvSpPr>
      <dsp:spPr>
        <a:xfrm>
          <a:off x="5632843" y="2605574"/>
          <a:ext cx="207518" cy="20751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9855532-024A-2447-BD5F-E53D63A0B762}">
      <dsp:nvSpPr>
        <dsp:cNvPr id="0" name=""/>
        <dsp:cNvSpPr/>
      </dsp:nvSpPr>
      <dsp:spPr>
        <a:xfrm rot="5400000">
          <a:off x="-162065" y="164073"/>
          <a:ext cx="1080433" cy="756303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LOC</a:t>
          </a:r>
        </a:p>
      </dsp:txBody>
      <dsp:txXfrm rot="-5400000">
        <a:off x="1" y="380160"/>
        <a:ext cx="756303" cy="324130"/>
      </dsp:txXfrm>
    </dsp:sp>
    <dsp:sp modelId="{71821953-B55C-5043-8111-A0670EE3A8BE}">
      <dsp:nvSpPr>
        <dsp:cNvPr id="0" name=""/>
        <dsp:cNvSpPr/>
      </dsp:nvSpPr>
      <dsp:spPr>
        <a:xfrm rot="5400000">
          <a:off x="4279361" y="-3521049"/>
          <a:ext cx="702282" cy="7748398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2456" tIns="8255" rIns="8255" bIns="8255" numCol="1" spcCol="1270" anchor="ctr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/>
            <a:t>awake, alert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/>
            <a:t>intermittent thumbs up, not always appropriately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1300" kern="1200" dirty="0"/>
        </a:p>
      </dsp:txBody>
      <dsp:txXfrm rot="-5400000">
        <a:off x="756304" y="36291"/>
        <a:ext cx="7714115" cy="633716"/>
      </dsp:txXfrm>
    </dsp:sp>
    <dsp:sp modelId="{1F2E1EC7-8DDB-344D-8C07-663BD3A797AB}">
      <dsp:nvSpPr>
        <dsp:cNvPr id="0" name=""/>
        <dsp:cNvSpPr/>
      </dsp:nvSpPr>
      <dsp:spPr>
        <a:xfrm rot="5400000">
          <a:off x="-162065" y="1148121"/>
          <a:ext cx="1080433" cy="756303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Best gaze</a:t>
          </a:r>
        </a:p>
      </dsp:txBody>
      <dsp:txXfrm rot="-5400000">
        <a:off x="1" y="1364208"/>
        <a:ext cx="756303" cy="324130"/>
      </dsp:txXfrm>
    </dsp:sp>
    <dsp:sp modelId="{3163381E-3438-704F-BECE-4EEDDEC06607}">
      <dsp:nvSpPr>
        <dsp:cNvPr id="0" name=""/>
        <dsp:cNvSpPr/>
      </dsp:nvSpPr>
      <dsp:spPr>
        <a:xfrm rot="5400000">
          <a:off x="4279361" y="-2537001"/>
          <a:ext cx="702282" cy="7748398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2456" tIns="8255" rIns="8255" bIns="8255" numCol="1" spcCol="1270" anchor="ctr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/>
            <a:t>no gaze preference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/>
            <a:t>+BTT</a:t>
          </a:r>
        </a:p>
      </dsp:txBody>
      <dsp:txXfrm rot="-5400000">
        <a:off x="756304" y="1020339"/>
        <a:ext cx="7714115" cy="633716"/>
      </dsp:txXfrm>
    </dsp:sp>
    <dsp:sp modelId="{67A4856E-E854-0D45-9B1C-2198AD4242DD}">
      <dsp:nvSpPr>
        <dsp:cNvPr id="0" name=""/>
        <dsp:cNvSpPr/>
      </dsp:nvSpPr>
      <dsp:spPr>
        <a:xfrm rot="5400000">
          <a:off x="-162065" y="2132169"/>
          <a:ext cx="1080433" cy="756303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Facial Palsy</a:t>
          </a:r>
        </a:p>
      </dsp:txBody>
      <dsp:txXfrm rot="-5400000">
        <a:off x="1" y="2348256"/>
        <a:ext cx="756303" cy="324130"/>
      </dsp:txXfrm>
    </dsp:sp>
    <dsp:sp modelId="{5C782A96-AA72-1244-9403-4CAB31CE47B5}">
      <dsp:nvSpPr>
        <dsp:cNvPr id="0" name=""/>
        <dsp:cNvSpPr/>
      </dsp:nvSpPr>
      <dsp:spPr>
        <a:xfrm rot="5400000">
          <a:off x="4279361" y="-1552953"/>
          <a:ext cx="702282" cy="7748398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2456" tIns="8255" rIns="8255" bIns="8255" numCol="1" spcCol="1270" anchor="ctr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/>
            <a:t>right partial paralysis</a:t>
          </a:r>
        </a:p>
      </dsp:txBody>
      <dsp:txXfrm rot="-5400000">
        <a:off x="756304" y="2004387"/>
        <a:ext cx="7714115" cy="633716"/>
      </dsp:txXfrm>
    </dsp:sp>
    <dsp:sp modelId="{8BCAD6FA-D318-5241-ADE9-253854F695EB}">
      <dsp:nvSpPr>
        <dsp:cNvPr id="0" name=""/>
        <dsp:cNvSpPr/>
      </dsp:nvSpPr>
      <dsp:spPr>
        <a:xfrm rot="5400000">
          <a:off x="-162065" y="3116217"/>
          <a:ext cx="1080433" cy="756303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Motor</a:t>
          </a:r>
        </a:p>
      </dsp:txBody>
      <dsp:txXfrm rot="-5400000">
        <a:off x="1" y="3332304"/>
        <a:ext cx="756303" cy="324130"/>
      </dsp:txXfrm>
    </dsp:sp>
    <dsp:sp modelId="{014EA0D9-A430-1E4B-8BFA-17C9C4DE7BEF}">
      <dsp:nvSpPr>
        <dsp:cNvPr id="0" name=""/>
        <dsp:cNvSpPr/>
      </dsp:nvSpPr>
      <dsp:spPr>
        <a:xfrm rot="5400000">
          <a:off x="4279361" y="-568905"/>
          <a:ext cx="702282" cy="7748398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2456" tIns="8255" rIns="8255" bIns="8255" numCol="1" spcCol="1270" anchor="ctr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/>
            <a:t>dense right hemiparesis</a:t>
          </a:r>
        </a:p>
      </dsp:txBody>
      <dsp:txXfrm rot="-5400000">
        <a:off x="756304" y="2988435"/>
        <a:ext cx="7714115" cy="633716"/>
      </dsp:txXfrm>
    </dsp:sp>
    <dsp:sp modelId="{0B2490FF-534F-324F-A83F-16B0CC31827B}">
      <dsp:nvSpPr>
        <dsp:cNvPr id="0" name=""/>
        <dsp:cNvSpPr/>
      </dsp:nvSpPr>
      <dsp:spPr>
        <a:xfrm rot="5400000">
          <a:off x="-162065" y="4100265"/>
          <a:ext cx="1080433" cy="756303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Best Language</a:t>
          </a:r>
        </a:p>
      </dsp:txBody>
      <dsp:txXfrm rot="-5400000">
        <a:off x="1" y="4316352"/>
        <a:ext cx="756303" cy="324130"/>
      </dsp:txXfrm>
    </dsp:sp>
    <dsp:sp modelId="{5A964A1A-D406-FB43-B834-7BAA9CFBD01F}">
      <dsp:nvSpPr>
        <dsp:cNvPr id="0" name=""/>
        <dsp:cNvSpPr/>
      </dsp:nvSpPr>
      <dsp:spPr>
        <a:xfrm rot="5400000">
          <a:off x="4279361" y="415142"/>
          <a:ext cx="702282" cy="7748398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2456" tIns="8255" rIns="8255" bIns="8255" numCol="1" spcCol="1270" anchor="ctr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/>
            <a:t>No command following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/>
            <a:t>Non-verbal</a:t>
          </a:r>
        </a:p>
      </dsp:txBody>
      <dsp:txXfrm rot="-5400000">
        <a:off x="756304" y="3972483"/>
        <a:ext cx="7714115" cy="633716"/>
      </dsp:txXfrm>
    </dsp:sp>
    <dsp:sp modelId="{0598412D-ACB5-4640-B78A-EEE62926A1BF}">
      <dsp:nvSpPr>
        <dsp:cNvPr id="0" name=""/>
        <dsp:cNvSpPr/>
      </dsp:nvSpPr>
      <dsp:spPr>
        <a:xfrm rot="5400000">
          <a:off x="-162065" y="5084313"/>
          <a:ext cx="1080433" cy="756303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Sensory</a:t>
          </a:r>
        </a:p>
      </dsp:txBody>
      <dsp:txXfrm rot="-5400000">
        <a:off x="1" y="5300400"/>
        <a:ext cx="756303" cy="324130"/>
      </dsp:txXfrm>
    </dsp:sp>
    <dsp:sp modelId="{F4B56FB8-415D-CA44-AC56-53B83CB9C72D}">
      <dsp:nvSpPr>
        <dsp:cNvPr id="0" name=""/>
        <dsp:cNvSpPr/>
      </dsp:nvSpPr>
      <dsp:spPr>
        <a:xfrm rot="5400000">
          <a:off x="4279361" y="1399190"/>
          <a:ext cx="702282" cy="7748398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2456" tIns="8255" rIns="8255" bIns="8255" numCol="1" spcCol="1270" anchor="ctr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/>
            <a:t>(-) withdrawal to pain RUE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/>
            <a:t>(+) weak withdrawal to pain RLE</a:t>
          </a:r>
        </a:p>
      </dsp:txBody>
      <dsp:txXfrm rot="-5400000">
        <a:off x="756304" y="4956531"/>
        <a:ext cx="7714115" cy="63371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24/layout/BulletTimeline">
  <dgm:title val=""/>
  <dgm:desc val=""/>
  <dgm:catLst>
    <dgm:cat type="process" pri="7450"/>
    <dgm:cat type="timeline" pri="100"/>
  </dgm:catLst>
  <dgm:sampData>
    <dgm:dataModel>
      <dgm:ptLst>
        <dgm:pt modelId="0" type="doc"/>
        <dgm:pt modelId="10">
          <dgm:prSet phldrT="Add an event" phldr="1"/>
        </dgm:pt>
        <dgm:pt modelId="11">
          <dgm:prSet phldrT="Write a description of the significance of this event" phldr="1"/>
        </dgm:pt>
        <dgm:pt modelId="20">
          <dgm:prSet phldrT="Add an event" phldr="1"/>
        </dgm:pt>
        <dgm:pt modelId="21">
          <dgm:prSet phldrT="Write a description of the significance of this event" phldr="1"/>
        </dgm:pt>
        <dgm:pt modelId="30">
          <dgm:prSet phldrT="Add an event" phldr="1"/>
        </dgm:pt>
        <dgm:pt modelId="31">
          <dgm:prSet phldrT="Write a description of the significance of this event" phldr="1"/>
        </dgm:pt>
        <dgm:pt modelId="40">
          <dgm:prSet phldrT="Add an event" phldr="1"/>
        </dgm:pt>
        <dgm:pt modelId="41">
          <dgm:prSet phldrT="Write a description of the significance of this event" phldr="1"/>
        </dgm:pt>
        <dgm:pt modelId="50">
          <dgm:prSet phldrT="Add an event" phldr="1"/>
        </dgm:pt>
        <dgm:pt modelId="51">
          <dgm:prSet phldrT="Write a description of the significance of this event" phldr="1"/>
        </dgm:pt>
      </dgm:ptLst>
      <dgm:cxnLst>
        <dgm:cxn modelId="100" srcId="0" destId="10" srcOrd="0" destOrd="0"/>
        <dgm:cxn modelId="12" srcId="10" destId="11" srcOrd="0" destOrd="0"/>
        <dgm:cxn modelId="101" srcId="0" destId="20" srcOrd="1" destOrd="0"/>
        <dgm:cxn modelId="22" srcId="20" destId="21" srcOrd="0" destOrd="0"/>
        <dgm:cxn modelId="102" srcId="0" destId="30" srcOrd="2" destOrd="0"/>
        <dgm:cxn modelId="32" srcId="30" destId="31" srcOrd="0" destOrd="0"/>
        <dgm:cxn modelId="103" srcId="0" destId="40" srcOrd="3" destOrd="0"/>
        <dgm:cxn modelId="42" srcId="40" destId="41" srcOrd="0" destOrd="0"/>
        <dgm:cxn modelId="104" srcId="0" destId="50" srcOrd="4" destOrd="0"/>
        <dgm:cxn modelId="52" srcId="50" destId="5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">
    <dgm:varLst>
      <dgm:dir/>
      <dgm:animLvl val="lvl"/>
    </dgm:varLst>
    <dgm:alg type="composite"/>
    <dgm:shape xmlns:r="http://schemas.openxmlformats.org/officeDocument/2006/relationships" r:blip="">
      <dgm:adjLst/>
    </dgm:shape>
    <dgm:constrLst>
      <dgm:constr type="w" for="ch" forName="divider" refType="w"/>
      <dgm:constr type="h" for="ch" forName="divider" refType="h" fact="0.1"/>
      <dgm:constr type="ctrY" for="ch" forName="divider" refType="h" fact="0.5"/>
      <dgm:constr type="l" for="ch" forName="divider"/>
      <dgm:constr type="w" for="ch" forName="nodes" refType="w"/>
      <dgm:constr type="h" for="ch" forName="nodes" refType="h" fact="0.8"/>
      <dgm:constr type="ctrY" for="ch" forName="nodes" refType="h" fact="0.5"/>
    </dgm:constrLst>
    <dgm:layoutNode name="divider">
      <dgm:alg type="composite"/>
      <dgm:shape xmlns:r="http://schemas.openxmlformats.org/officeDocument/2006/relationships" r:blip="">
        <dgm:adjLst/>
      </dgm:shape>
      <dgm:presOf/>
      <dgm:choose name="DividerDirection">
        <dgm:if name="DividerLTR" func="var" arg="dir" op="equ" val="norm">
          <dgm:constrLst>
            <dgm:constr type="w" for="ch" forName="rectBar" refType="w" fact="0.996"/>
            <dgm:constr type="h" for="ch" forName="rectBar" refType="h" fact="0.1"/>
            <dgm:constr type="l" for="ch" forName="rectBar"/>
            <dgm:constr type="ctrY" for="ch" forName="rectBar" refType="h" fact="0.5"/>
            <dgm:constr type="w" for="ch" forName="chevronArrow" refType="h" fact="0.6"/>
            <dgm:constr type="h" for="ch" forName="chevronArrow" refType="h" fact="0.8"/>
            <dgm:constr type="r" for="ch" forName="chevronArrow" refType="w"/>
            <dgm:constr type="ctrY" for="ch" forName="chevronArrow" refType="h" fact="0.5"/>
          </dgm:constrLst>
        </dgm:if>
        <dgm:else name="DividerRTL">
          <dgm:constrLst>
            <dgm:constr type="w" for="ch" forName="rectBar" refType="w" fact="0.996"/>
            <dgm:constr type="h" for="ch" forName="rectBar" refType="h" fact="0.1"/>
            <dgm:constr type="r" for="ch" forName="rectBar" refType="w"/>
            <dgm:constr type="ctrY" for="ch" forName="rectBar" refType="h" fact="0.5"/>
            <dgm:constr type="w" for="ch" forName="chevronArrow" refType="h" fact="0.6"/>
            <dgm:constr type="h" for="ch" forName="chevronArrow" refType="h" fact="0.8"/>
            <dgm:constr type="l" for="ch" forName="chevronArrow"/>
            <dgm:constr type="ctrY" for="ch" forName="chevronArrow" refType="h" fact="0.5"/>
          </dgm:constrLst>
        </dgm:else>
      </dgm:choose>
      <dgm:ruleLst/>
      <dgm:layoutNode name="rectBar" styleLbl="dkBgShp">
        <dgm:alg type="sp"/>
        <dgm:shape xmlns:r="http://schemas.openxmlformats.org/officeDocument/2006/relationships" type="rect" r:blip="" zOrderOff="-1">
          <dgm:adjLst/>
          <dgm:extLst>
            <a:ext uri="{B698B0E9-8C71-41B9-8309-B3DCBF30829C}">
              <dgm1612:spPr xmlns:dgm1612="http://schemas.microsoft.com/office/drawing/2016/12/diagram">
                <a:gradFill rotWithShape="0">
                  <a:gsLst>
                    <a:gs pos="0">
                      <a:schemeClr val="accent1">
                        <a:tint val="76000"/>
                      </a:schemeClr>
                    </a:gs>
                    <a:gs pos="100000">
                      <a:schemeClr val="accent1">
                        <a:tint val="76000"/>
                      </a:schemeClr>
                    </a:gs>
                  </a:gsLst>
                  <a:lin ang="0" scaled="0"/>
                </a:gradFill>
              </dgm1612:spPr>
            </a:ext>
          </dgm:extLst>
        </dgm:shape>
        <dgm:presOf/>
        <dgm:constrLst/>
        <dgm:ruleLst/>
      </dgm:layoutNode>
      <dgm:layoutNode name="chevronArrow" styleLbl="dkBgShp">
        <dgm:alg type="sp"/>
        <dgm:choose name="ChevronDir">
          <dgm:if name="ChevronLTR" func="var" arg="dir" op="equ" val="norm">
            <dgm:shape xmlns:r="http://schemas.openxmlformats.org/officeDocument/2006/relationships" type="chevron" r:blip="" zOrderOff="-1">
              <dgm:adjLst>
                <dgm:adj idx="1" val="0.75"/>
              </dgm:adjLst>
              <dgm:extLst>
                <a:ext uri="{B698B0E9-8C71-41B9-8309-B3DCBF30829C}">
                  <dgm1612:spPr xmlns:dgm1612="http://schemas.microsoft.com/office/drawing/2016/12/diagram">
                    <a:gradFill rotWithShape="0">
                      <a:gsLst>
                        <a:gs pos="0">
                          <a:schemeClr val="accent1">
                            <a:tint val="76000"/>
                          </a:schemeClr>
                        </a:gs>
                        <a:gs pos="100000">
                          <a:schemeClr val="accent1">
                            <a:tint val="76000"/>
                          </a:schemeClr>
                        </a:gs>
                      </a:gsLst>
                      <a:lin ang="0" scaled="0"/>
                    </a:gradFill>
                  </dgm1612:spPr>
                </a:ext>
              </dgm:extLst>
            </dgm:shape>
          </dgm:if>
          <dgm:else name="ChevronRTL">
            <dgm:shape xmlns:r="http://schemas.openxmlformats.org/officeDocument/2006/relationships" rot="180" type="chevron" r:blip="" zOrderOff="-1">
              <dgm:adjLst>
                <dgm:adj idx="1" val="0.75"/>
              </dgm:adjLst>
              <dgm:extLst>
                <a:ext uri="{B698B0E9-8C71-41B9-8309-B3DCBF30829C}">
                  <dgm1612:spPr xmlns:dgm1612="http://schemas.microsoft.com/office/drawing/2016/12/diagram">
                    <a:gradFill rotWithShape="0">
                      <a:gsLst>
                        <a:gs pos="0">
                          <a:schemeClr val="accent1">
                            <a:tint val="76000"/>
                          </a:schemeClr>
                        </a:gs>
                        <a:gs pos="100000">
                          <a:schemeClr val="accent1">
                            <a:tint val="76000"/>
                          </a:schemeClr>
                        </a:gs>
                      </a:gsLst>
                      <a:lin ang="0" scaled="0"/>
                    </a:gradFill>
                  </dgm1612:spPr>
                </a:ext>
              </dgm:extLst>
            </dgm:shape>
          </dgm:else>
        </dgm:choose>
        <dgm:presOf/>
        <dgm:constrLst/>
        <dgm:ruleLst/>
      </dgm:layoutNode>
    </dgm:layoutNode>
    <dgm:layoutNode name="nodes">
      <dgm:varLst>
        <dgm:chMax/>
        <dgm:chPref/>
        <dgm:animLvl val="lvl"/>
      </dgm:varLst>
      <dgm:choose name="Name1">
        <dgm:if name="Name2" func="var" arg="dir" op="equ" val="norm">
          <dgm:alg type="lin">
            <dgm:param type="fallback" val="1D"/>
          </dgm:alg>
        </dgm:if>
        <dgm:else name="Name3">
          <dgm:alg type="lin">
            <dgm:param type="linDir" val="fromR"/>
            <dgm:param type="fallback" val="1D"/>
          </dgm:alg>
        </dgm:else>
      </dgm:choose>
      <dgm:shape xmlns:r="http://schemas.openxmlformats.org/officeDocument/2006/relationships" r:blip="">
        <dgm:adjLst/>
      </dgm:shape>
      <dgm:constrLst>
        <dgm:constr type="primFontSz" for="des" forName="L1TextContainer" val="20"/>
        <dgm:constr type="primFontSz" for="des" forName="L2TextContainer" refType="primFontSz" refFor="des" refForName="L1TextContainer" op="equ" fact="0.75"/>
        <dgm:constr type="w" for="ch" forName="composite" refType="w"/>
        <dgm:constr type="h" for="ch" forName="composite" refType="h"/>
        <dgm:constr type="w" for="ch" forName="spaceBetweenRectangles" refType="w" refFor="ch" refForName="composite" fact="-0.5"/>
        <dgm:constr type="w" for="ch" ptType="sibTrans" op="equ"/>
        <dgm:constr type="primFontSz" for="des" forName="L1TextContainer" op="equ"/>
        <dgm:constr type="primFontSz" for="des" forName="L2TextContainer" op="equ"/>
        <dgm:constr type="primFontSz" for="des" forName="L1TextContainer1" val="20"/>
        <dgm:constr type="primFontSz" for="des" forName="L2TextContainer1" refType="primFontSz" refFor="des" refForName="L1TextContainer1" op="equ" fact="0.75"/>
        <dgm:constr type="w" for="ch" forName="composite1" refType="w"/>
        <dgm:constr type="h" for="ch" forName="composite1" refType="h"/>
        <dgm:constr type="w" for="ch" forName="spaceBetweenRectangles1" refType="w" refFor="ch" refForName="composite1" fact="0.28"/>
        <dgm:constr type="primFontSz" for="des" forName="L1TextContainer1" op="equ"/>
        <dgm:constr type="primFontSz" for="des" forName="L2TextContainer1" op="equ"/>
      </dgm:constrLst>
      <dgm:choose name="LayoutBasedOnCountOfNodes">
        <dgm:if name="LessThanOrEqualToTwoNodes" axis="ch" ptType="node" func="cnt" op="lte" val="2">
          <dgm:forEach name="nodesForEach1" axis="ch" ptType="node">
            <dgm:layoutNode name="composite1">
              <dgm:alg type="composite"/>
              <dgm:shape xmlns:r="http://schemas.openxmlformats.org/officeDocument/2006/relationships" r:blip="">
                <dgm:adjLst/>
              </dgm:shape>
              <dgm:choose name="CaseForLayoutDirection1">
                <dgm:if name="CaseForLayoutDirectionLTR1" func="var" arg="dir" op="equ" val="norm">
                  <dgm:choose name="CaseForPlacingNodesAboveAndBelowDividerLTR1">
                    <dgm:if name="CaseForPlacingNodeAboveDividerLTR1" axis="self" ptType="node" func="posOdd" op="equ" val="1">
                      <dgm:constrLst>
                        <dgm:constr type="w" for="ch" forName="ConnectorPoint1" refType="h" refFor="ch" refForName="DropPinPlaceHolder1" fact="0.325"/>
                        <dgm:constr type="h" for="ch" forName="ConnectorPoint1" refType="h" refFor="ch" refForName="DropPinPlaceHolder1" fact="0.325"/>
                        <dgm:constr type="ctrX" for="ch" forName="ConnectorPoint1" refType="ctrX" refFor="ch" refForName="ConnectLine1"/>
                        <dgm:constr type="ctrY" for="ch" forName="ConnectorPoint1" refType="h" fact="0.5"/>
                        <dgm:constr type="w" for="ch" forName="DropPinPlaceHolder1" refType="h" fact="0.16"/>
                        <dgm:constr type="h" for="ch" forName="DropPinPlaceHolder1" refType="h" fact="0.16"/>
                        <dgm:constr type="t" for="ch" forName="DropPinPlaceHolder1" refType="h" fact="0"/>
                        <dgm:constr type="l" for="ch" forName="DropPinPlaceHolder1" refType="w" fact="0"/>
                        <dgm:constr type="w" for="ch" forName="L2TextContainer1" refType="w" fact="0.83"/>
                        <dgm:constr type="l" for="ch" forName="L2TextContainer1" refType="r" refFor="ch" refForName="DropPinPlaceHolder1"/>
                        <dgm:constr type="t" for="ch" forName="L2TextContainer1" refType="h" fact="0.16"/>
                        <dgm:constr type="b" for="ch" forName="L2TextContainer1" refType="h" fact="0.45"/>
                        <dgm:constr type="w" for="ch" forName="L1TextContainer1" refType="w" fact="0.83"/>
                        <dgm:constr type="l" for="ch" forName="L1TextContainer1" refType="r" refFor="ch" refForName="DropPinPlaceHolder1"/>
                        <dgm:constr type="t" for="ch" forName="L1TextContainer1" refType="h" fact="0.01"/>
                        <dgm:constr type="b" for="ch" forName="L1TextContainer1" refType="h" fact="0.16"/>
                        <dgm:constr type="w" for="ch" forName="ConnectLine1" refType="h" fact="0.01"/>
                        <dgm:constr type="ctrX" for="ch" forName="ConnectLine1" refType="ctrX" refFor="ch" refForName="DropPinPlaceHolder1"/>
                        <dgm:constr type="b" for="ch" forName="ConnectLine1" refType="h" fact="0.5"/>
                        <dgm:constr type="t" for="ch" forName="ConnectLine1" refType="b" refFor="ch" refForName="DropPinPlaceHolder1" fact="0"/>
                        <dgm:constr type="w" for="ch" forName="EmptyPlaceHolder1" refType="w"/>
                        <dgm:constr type="h" for="ch" forName="EmptyPlaceHolder1" refType="h" fact="0.5"/>
                        <dgm:constr type="t" for="ch" forName="EmptyPlaceHolder1" refType="h" fact="0.5"/>
                      </dgm:constrLst>
                    </dgm:if>
                    <dgm:else name="CaseForPlacingNodeBelowDividerLTR1">
                      <dgm:constrLst>
                        <dgm:constr type="w" for="ch" forName="ConnectorPoint1" refType="h" refFor="ch" refForName="DropPinPlaceHolder1" fact="0.325"/>
                        <dgm:constr type="h" for="ch" forName="ConnectorPoint1" refType="h" refFor="ch" refForName="DropPinPlaceHolder1" fact="0.325"/>
                        <dgm:constr type="ctrX" for="ch" forName="ConnectorPoint1" refType="ctrX" refFor="ch" refForName="ConnectLine1"/>
                        <dgm:constr type="ctrY" for="ch" forName="ConnectorPoint1" refType="h" fact="0.5"/>
                        <dgm:constr type="w" for="ch" forName="DropPinPlaceHolder1" refType="h" fact="0.16"/>
                        <dgm:constr type="h" for="ch" forName="DropPinPlaceHolder1" refType="h" fact="0.16"/>
                        <dgm:constr type="b" for="ch" forName="DropPinPlaceHolder1" refType="h"/>
                        <dgm:constr type="l" for="ch" forName="DropPinPlaceHolder1" refType="w" fact="0"/>
                        <dgm:constr type="w" for="ch" forName="L1TextContainer1" refType="w" fact="0.83"/>
                        <dgm:constr type="l" for="ch" forName="L1TextContainer1" refType="r" refFor="ch" refForName="DropPinPlaceHolder1"/>
                        <dgm:constr type="b" for="ch" forName="L1TextContainer1" refType="h" fact="0.755"/>
                        <dgm:constr type="t" for="ch" forName="L1TextContainer1" refType="h" fact="0.6"/>
                        <dgm:constr type="w" for="ch" forName="L2TextContainer1" refType="w" fact="0.83"/>
                        <dgm:constr type="l" for="ch" forName="L2TextContainer1" refType="r" refFor="ch" refForName="DropPinPlaceHolder1"/>
                        <dgm:constr type="b" for="ch" forName="L2TextContainer1" refType="h" fact="0.99"/>
                        <dgm:constr type="t" for="ch" forName="L2TextContainer1" refType="h" fact="0.755"/>
                        <dgm:constr type="w" for="ch" forName="ConnectLine1" refType="h" fact="0.01"/>
                        <dgm:constr type="ctrX" for="ch" forName="ConnectLine1" refType="ctrX" refFor="ch" refForName="DropPinPlaceHolder1"/>
                        <dgm:constr type="t" for="ch" forName="ConnectLine1" refType="h" fact="0.5"/>
                        <dgm:constr type="b" for="ch" forName="ConnectLine1" refType="b" refFor="ch" refForName="DropPinPlaceHolder1"/>
                        <dgm:constr type="w" for="ch" forName="EmptyPlaceHolder1" refType="w"/>
                        <dgm:constr type="h" for="ch" forName="EmptyPlaceHolder1" refType="h" fact="0.5"/>
                        <dgm:constr type="t" for="ch" forName="EmptyPlaceHolder1" refType="h" fact="0"/>
                      </dgm:constrLst>
                    </dgm:else>
                  </dgm:choose>
                </dgm:if>
                <dgm:else name="CaseForLayoutDirectionRTL1">
                  <dgm:choose name="CaseForPlacingNodesAboveAndBelowDividerRTL1">
                    <dgm:if name="CaseForPlacingNodeAboveDividerRTL1" axis="self" ptType="node" func="posOdd" op="equ" val="1">
                      <dgm:constrLst>
                        <dgm:constr type="w" for="ch" forName="L1TextContainer1" refType="w" fact="0.83"/>
                        <dgm:constr type="l" for="ch" forName="L1TextContainer1" refType="w" fact="0"/>
                        <dgm:constr type="t" for="ch" forName="L1TextContainer1" refType="h" fact="0.01"/>
                        <dgm:constr type="b" for="ch" forName="L1TextContainer1" refType="h" fact="0.16"/>
                        <dgm:constr type="w" for="ch" forName="L2TextContainer1" refType="w" fact="0.83"/>
                        <dgm:constr type="l" for="ch" forName="L2TextContainer1" refType="w" fact="0"/>
                        <dgm:constr type="t" for="ch" forName="L2TextContainer1" refType="h" fact="0.16"/>
                        <dgm:constr type="b" for="ch" forName="L2TextContainer1" refType="h" fact="0.45"/>
                        <dgm:constr type="w" for="ch" forName="DropPinPlaceHolder1" refType="h" fact="0.16"/>
                        <dgm:constr type="h" for="ch" forName="DropPinPlaceHolder1" refType="h" fact="0.16"/>
                        <dgm:constr type="t" for="ch" forName="DropPinPlaceHolder1" refType="h" fact="0"/>
                        <dgm:constr type="r" for="ch" forName="DropPinPlaceHolder1" refType="w"/>
                        <dgm:constr type="w" for="ch" forName="ConnectLine1" refType="h" fact="0.01"/>
                        <dgm:constr type="ctrX" for="ch" forName="ConnectLine1" refType="ctrX" refFor="ch" refForName="DropPinPlaceHolder1"/>
                        <dgm:constr type="b" for="ch" forName="ConnectLine1" refType="h" fact="0.5"/>
                        <dgm:constr type="t" for="ch" forName="ConnectLine1" refType="b" refFor="ch" refForName="DropPinPlaceHolder1" fact="0"/>
                        <dgm:constr type="w" for="ch" forName="ConnectorPoint1" refType="h" refFor="ch" refForName="DropPinPlaceHolder1" fact="0.325"/>
                        <dgm:constr type="h" for="ch" forName="ConnectorPoint1" refType="h" refFor="ch" refForName="DropPinPlaceHolder1" fact="0.325"/>
                        <dgm:constr type="ctrX" for="ch" forName="ConnectorPoint1" refType="ctrX" refFor="ch" refForName="ConnectLine1"/>
                        <dgm:constr type="ctrY" for="ch" forName="ConnectorPoint1" refType="h" fact="0.5"/>
                        <dgm:constr type="w" for="ch" forName="EmptyPlaceHolder1" refType="w"/>
                        <dgm:constr type="h" for="ch" forName="EmptyPlaceHolder1" refType="h" fact="0.5"/>
                        <dgm:constr type="t" for="ch" forName="EmptyPlaceHolder1" refType="h" fact="0.5"/>
                      </dgm:constrLst>
                    </dgm:if>
                    <dgm:else name="CaseForPlacingNodeBelowDividerRTL1">
                      <dgm:constrLst>
                        <dgm:constr type="w" for="ch" forName="L1TextContainer1" refType="w" fact="0.83"/>
                        <dgm:constr type="l" for="ch" forName="L1TextContainer1" refType="w" fact="0"/>
                        <dgm:constr type="b" for="ch" forName="L1TextContainer1" refType="h" fact="0.755"/>
                        <dgm:constr type="t" for="ch" forName="L1TextContainer1" refType="h" fact="0.6"/>
                        <dgm:constr type="w" for="ch" forName="L2TextContainer1" refType="w" fact="0.83"/>
                        <dgm:constr type="l" for="ch" forName="L2TextContainer1" refType="w" fact="0"/>
                        <dgm:constr type="b" for="ch" forName="L2TextContainer1" refType="h" fact="0.99"/>
                        <dgm:constr type="t" for="ch" forName="L2TextContainer1" refType="h" fact="0.755"/>
                        <dgm:constr type="w" for="ch" forName="DropPinPlaceHolder1" refType="h" fact="0.16"/>
                        <dgm:constr type="h" for="ch" forName="DropPinPlaceHolder1" refType="h" fact="0.16"/>
                        <dgm:constr type="b" for="ch" forName="DropPinPlaceHolder1" refType="h"/>
                        <dgm:constr type="r" for="ch" forName="DropPinPlaceHolder1" refType="w"/>
                        <dgm:constr type="w" for="ch" forName="ConnectLine1" refType="h" fact="0.01"/>
                        <dgm:constr type="ctrX" for="ch" forName="ConnectLine1" refType="ctrX" refFor="ch" refForName="DropPinPlaceHolder1"/>
                        <dgm:constr type="t" for="ch" forName="ConnectLine1" refType="h" fact="0.5"/>
                        <dgm:constr type="b" for="ch" forName="ConnectLine1" refType="b" refFor="ch" refForName="DropPinPlaceHolder1"/>
                        <dgm:constr type="w" for="ch" forName="ConnectorPoint1" refType="h" refFor="ch" refForName="DropPinPlaceHolder1" fact="0.325"/>
                        <dgm:constr type="h" for="ch" forName="ConnectorPoint1" refType="h" refFor="ch" refForName="DropPinPlaceHolder1" fact="0.325"/>
                        <dgm:constr type="ctrX" for="ch" forName="ConnectorPoint1" refType="ctrX" refFor="ch" refForName="ConnectLine1"/>
                        <dgm:constr type="ctrY" for="ch" forName="ConnectorPoint1" refType="h" fact="0.5"/>
                        <dgm:constr type="w" for="ch" forName="EmptyPlaceHolder1" refType="w"/>
                        <dgm:constr type="h" for="ch" forName="EmptyPlaceHolder1" refType="h" fact="0.5"/>
                        <dgm:constr type="t" for="ch" forName="EmptyPlaceHolder1" refType="h" fact="0"/>
                      </dgm:constrLst>
                    </dgm:else>
                  </dgm:choose>
                </dgm:else>
              </dgm:choose>
              <dgm:layoutNode name="DropPinPlaceHolder1">
                <dgm:alg type="composite"/>
                <dgm:shape xmlns:r="http://schemas.openxmlformats.org/officeDocument/2006/relationships" r:blip="">
                  <dgm:adjLst/>
                </dgm:shape>
                <dgm:constrLst>
                  <dgm:constr type="w" for="ch" forName="DropPin1" refType="w" fact="0"/>
                  <dgm:constr type="h" for="ch" forName="DropPin1" refType="h" fact="0"/>
                  <dgm:constr type="ctrX" for="ch" forName="DropPin1" refType="w" fact="0"/>
                  <dgm:constr type="ctrY" for="ch" forName="DropPin1" refType="h" fact="0"/>
                  <dgm:constr type="w" for="ch" forName="Ellipse1" refType="w" refFor="ch" refForName="DropPin1" fact="0"/>
                  <dgm:constr type="h" for="ch" forName="Ellipse1" refType="w" refFor="ch" refForName="DropPin1" fact="0"/>
                  <dgm:constr type="ctrX" for="ch" forName="Ellipse1" refType="ctrX" refFor="ch" refForName="DropPin1" fact="0"/>
                  <dgm:constr type="ctrY" for="ch" forName="Ellipse1" refType="ctrY" refFor="ch" refForName="DropPin1" fact="0"/>
                </dgm:constrLst>
                <dgm:layoutNode name="DropPin1" styleLbl="alignNode1">
                  <dgm:alg type="sp"/>
                  <dgm:choose name="CaseForPlacingTearDropAboveAndBelowDivider1">
                    <dgm:if name="CaseForPlacingTearDropAboveDivider1" axis="self" ptType="node" func="posOdd" op="equ" val="1">
                      <dgm:shape xmlns:r="http://schemas.openxmlformats.org/officeDocument/2006/relationships" rot="135" type="teardrop" r:blip="">
                        <dgm:adjLst>
                          <dgm:adj idx="1" val="1.15"/>
                        </dgm:adjLst>
                      </dgm:shape>
                    </dgm:if>
                    <dgm:else name="CaseForPlacingTearDropBelowDivider1">
                      <dgm:shape xmlns:r="http://schemas.openxmlformats.org/officeDocument/2006/relationships" rot="-45" type="teardrop" r:blip="">
                        <dgm:adjLst>
                          <dgm:adj idx="1" val="1.15"/>
                        </dgm:adjLst>
                      </dgm:shape>
                    </dgm:else>
                  </dgm:choose>
                  <dgm:presOf/>
                  <dgm:constrLst/>
                </dgm:layoutNode>
                <dgm:layoutNode name="Ellipse1" styleLbl="fgAcc1" moveWith="DropPin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</dgm:layoutNode>
              </dgm:layoutNode>
              <dgm:layoutNode name="L2TextContainer1" styleLbl="revTx" moveWith="L1TextContainer">
                <dgm:varLst>
                  <dgm:bulletEnabled val="1"/>
                </dgm:varLst>
                <dgm:choose name="casesForTxtDirLogic1">
                  <dgm:if name="Name771" axis="self" ptType="node" func="posOdd" op="equ" val="1">
                    <dgm:alg type="tx">
                      <dgm:param type="txAnchorVert" val="t"/>
                      <dgm:param type="parTxLTRAlign" val="l"/>
                      <dgm:param type="parTxRTLAlign" val="l"/>
                      <dgm:param type="txAnchorVertCh" val="t"/>
                      <dgm:param type="shpTxRTLAlignCh" val="l"/>
                      <dgm:param type="shpTxLTRAlignCh" val="l"/>
                    </dgm:alg>
                    <dgm:constrLst>
                      <dgm:constr type="lMarg"/>
                      <dgm:constr type="rMarg"/>
                      <dgm:constr type="tMarg"/>
                      <dgm:constr type="bMarg"/>
                    </dgm:constrLst>
                  </dgm:if>
                  <dgm:else name="Name881">
                    <dgm:alg type="tx">
                      <dgm:param type="txAnchorVert" val="t"/>
                      <dgm:param type="parTxLTRAlign" val="l"/>
                      <dgm:param type="parTxRTLAlign" val="l"/>
                      <dgm:param type="txAnchorVertCh" val="t"/>
                      <dgm:param type="shpTxRTLAlignCh" val="l"/>
                      <dgm:param type="shpTxLTRAlignCh" val="l"/>
                    </dgm:alg>
                    <dgm:constrLst>
                      <dgm:constr type="lMarg"/>
                      <dgm:constr type="rMarg"/>
                      <dgm:constr type="tMarg"/>
                      <dgm:constr type="bMarg"/>
                    </dgm:constrLst>
                  </dgm:else>
                </dgm:choose>
                <dgm:shape xmlns:r="http://schemas.openxmlformats.org/officeDocument/2006/relationships" type="rect" r:blip="">
                  <dgm:adjLst/>
                </dgm:shape>
                <dgm:presOf axis="des" ptType="node"/>
                <dgm:ruleLst>
                  <dgm:rule type="primFontSz" val="5" fact="NaN" max="NaN"/>
                </dgm:ruleLst>
              </dgm:layoutNode>
              <dgm:layoutNode name="L1TextContainer1" styleLbl="revTx">
                <dgm:varLst>
                  <dgm:chMax val="1"/>
                  <dgm:chPref val="1"/>
                  <dgm:bulletEnabled val="1"/>
                </dgm:varLst>
                <dgm:alg type="tx">
                  <dgm:param type="txAnchorVert" val="mid"/>
                  <dgm:param type="parTxLTRAlign" val="l"/>
                  <dgm:param type="parTxRTLAlign" val="l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  <dgm:layoutNode name="ConnectLine1" styleLbl="dkBgShp">
                <dgm:alg type="sp"/>
                <dgm:shape xmlns:r="http://schemas.openxmlformats.org/officeDocument/2006/relationships" type="rect" r:blip="">
                  <dgm:adjLst/>
                  <dgm:extLst>
                    <a:ext uri="{B698B0E9-8C71-41B9-8309-B3DCBF30829C}">
                      <dgm1612:spPr xmlns:dgm1612="http://schemas.microsoft.com/office/drawing/2016/12/diagram">
                        <a:gradFill rotWithShape="0">
                          <a:gsLst>
                            <a:gs pos="0">
                              <a:schemeClr val="accent1">
                                <a:tint val="76000"/>
                              </a:schemeClr>
                            </a:gs>
                            <a:gs pos="100000">
                              <a:schemeClr val="accent1">
                                <a:tint val="76000"/>
                              </a:schemeClr>
                            </a:gs>
                          </a:gsLst>
                          <a:lin ang="0" scaled="0"/>
                        </a:gradFill>
                      </dgm1612:spPr>
                    </a:ext>
                  </dgm:extLst>
                </dgm:shape>
                <dgm:presOf/>
                <dgm:constrLst/>
              </dgm:layoutNode>
              <dgm:layoutNode name="ConnectorPoint1" moveWith="ConnectLine1">
                <dgm:alg type="composite"/>
                <dgm:shape xmlns:r="http://schemas.openxmlformats.org/officeDocument/2006/relationships" r:blip="">
                  <dgm:adjLst/>
                </dgm:shape>
                <dgm:presOf/>
                <dgm:constrLst>
                  <dgm:constr type="w" for="ch" forName="Bullet1" refType="w"/>
                  <dgm:constr type="h" for="ch" forName="Bullet1" refType="w"/>
                  <dgm:constr type="ctrX" for="ch" forName="Bullet1" refType="w" fact="0.5"/>
                  <dgm:constr type="ctrY" for="ch" forName="Bullet1" refType="h" fact="0.5"/>
                </dgm:constrLst>
                <dgm:layoutNode name="Bullet1" styleLbl="node1NoLn">
                  <dgm:alg type="sp"/>
                  <dgm:shape xmlns:r="http://schemas.openxmlformats.org/officeDocument/2006/relationships" type="ellipse" r:blip="" zOrderOff="10">
                    <dgm:adjLst/>
                  </dgm:shape>
                  <dgm:presOf/>
                  <dgm:constrLst/>
                </dgm:layoutNode>
              </dgm:layoutNode>
              <dgm:layoutNode name="EmptyPlaceHolder1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</dgm:layoutNode>
            </dgm:layoutNode>
            <dgm:forEach name="Name281" axis="followSib" ptType="sibTrans" cnt="1">
              <dgm:layoutNode name="spaceBetweenRectangles1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forEach>
          </dgm:forEach>
        </dgm:if>
        <dgm:else name="MoreThanTwoNodes">
          <dgm:forEach name="nodesForEach" axis="ch" ptType="node">
            <dgm:layoutNode name="composite">
              <dgm:alg type="composite"/>
              <dgm:shape xmlns:r="http://schemas.openxmlformats.org/officeDocument/2006/relationships" r:blip="">
                <dgm:adjLst/>
              </dgm:shape>
              <dgm:choose name="CaseForLayoutDirection">
                <dgm:if name="CaseForLayoutDirectionLTR" func="var" arg="dir" op="equ" val="norm">
                  <dgm:choose name="CaseForPlacingNodesAboveAndBelowDividerLTR">
                    <dgm:if name="CaseForPlacingNodeAboveDividerLTR" axis="self" ptType="node" func="posOdd" op="equ" val="1">
                      <dgm:constrLst>
                        <dgm:constr type="w" for="ch" forName="ConnectorPoint" refType="h" refFor="ch" refForName="DropPinPlaceHolder" fact="0.325"/>
                        <dgm:constr type="h" for="ch" forName="ConnectorPoint" refType="h" refFor="ch" refForName="DropPinPlaceHolder" fact="0.325"/>
                        <dgm:constr type="ctrX" for="ch" forName="ConnectorPoint" refType="ctrX" refFor="ch" refForName="ConnectLine"/>
                        <dgm:constr type="ctrY" for="ch" forName="ConnectorPoint" refType="h" fact="0.5"/>
                        <dgm:constr type="w" for="ch" forName="DropPinPlaceHolder" refType="h" fact="0.16"/>
                        <dgm:constr type="h" for="ch" forName="DropPinPlaceHolder" refType="h" fact="0.16"/>
                        <dgm:constr type="t" for="ch" forName="DropPinPlaceHolder" refType="h" fact="0"/>
                        <dgm:constr type="l" for="ch" forName="DropPinPlaceHolder" refType="w" fact="0"/>
                        <dgm:constr type="w" for="ch" forName="L2TextContainer" refType="w" fact="0.83"/>
                        <dgm:constr type="l" for="ch" forName="L2TextContainer" refType="r" refFor="ch" refForName="DropPinPlaceHolder"/>
                        <dgm:constr type="t" for="ch" forName="L2TextContainer" refType="h" fact="0.16"/>
                        <dgm:constr type="b" for="ch" forName="L2TextContainer" refType="h" fact="0.45"/>
                        <dgm:constr type="w" for="ch" forName="L1TextContainer" refType="w" fact="0.83"/>
                        <dgm:constr type="l" for="ch" forName="L1TextContainer" refType="r" refFor="ch" refForName="DropPinPlaceHolder"/>
                        <dgm:constr type="t" for="ch" forName="L1TextContainer" refType="h" fact="0.01"/>
                        <dgm:constr type="b" for="ch" forName="L1TextContainer" refType="h" fact="0.16"/>
                        <dgm:constr type="w" for="ch" forName="ConnectLine" refType="h" fact="0.01"/>
                        <dgm:constr type="ctrX" for="ch" forName="ConnectLine" refType="ctrX" refFor="ch" refForName="DropPinPlaceHolder"/>
                        <dgm:constr type="b" for="ch" forName="ConnectLine" refType="h" fact="0.5"/>
                        <dgm:constr type="t" for="ch" forName="ConnectLine" refType="b" refFor="ch" refForName="DropPinPlaceHolder" fact="0"/>
                        <dgm:constr type="w" for="ch" forName="EmptyPlaceHolder" refType="w"/>
                        <dgm:constr type="h" for="ch" forName="EmptyPlaceHolder" refType="h" fact="0.5"/>
                        <dgm:constr type="t" for="ch" forName="EmptyPlaceHolder" refType="h" fact="0.5"/>
                      </dgm:constrLst>
                    </dgm:if>
                    <dgm:else name="CaseForPlacingNodeBelowDividerLTR">
                      <dgm:constrLst>
                        <dgm:constr type="w" for="ch" forName="ConnectorPoint" refType="h" refFor="ch" refForName="DropPinPlaceHolder" fact="0.325"/>
                        <dgm:constr type="h" for="ch" forName="ConnectorPoint" refType="h" refFor="ch" refForName="DropPinPlaceHolder" fact="0.325"/>
                        <dgm:constr type="ctrX" for="ch" forName="ConnectorPoint" refType="ctrX" refFor="ch" refForName="ConnectLine"/>
                        <dgm:constr type="ctrY" for="ch" forName="ConnectorPoint" refType="h" fact="0.5"/>
                        <dgm:constr type="w" for="ch" forName="DropPinPlaceHolder" refType="h" fact="0.16"/>
                        <dgm:constr type="h" for="ch" forName="DropPinPlaceHolder" refType="h" fact="0.16"/>
                        <dgm:constr type="b" for="ch" forName="DropPinPlaceHolder" refType="h"/>
                        <dgm:constr type="l" for="ch" forName="DropPinPlaceHolder" refType="w" fact="0"/>
                        <dgm:constr type="w" for="ch" forName="L1TextContainer" refType="w" fact="0.83"/>
                        <dgm:constr type="l" for="ch" forName="L1TextContainer" refType="r" refFor="ch" refForName="DropPinPlaceHolder"/>
                        <dgm:constr type="b" for="ch" forName="L1TextContainer" refType="h" fact="0.755"/>
                        <dgm:constr type="t" for="ch" forName="L1TextContainer" refType="h" fact="0.6"/>
                        <dgm:constr type="w" for="ch" forName="L2TextContainer" refType="w" fact="0.83"/>
                        <dgm:constr type="l" for="ch" forName="L2TextContainer" refType="r" refFor="ch" refForName="DropPinPlaceHolder"/>
                        <dgm:constr type="b" for="ch" forName="L2TextContainer" refType="h" fact="0.99"/>
                        <dgm:constr type="t" for="ch" forName="L2TextContainer" refType="h" fact="0.755"/>
                        <dgm:constr type="w" for="ch" forName="ConnectLine" refType="h" fact="0.01"/>
                        <dgm:constr type="ctrX" for="ch" forName="ConnectLine" refType="ctrX" refFor="ch" refForName="DropPinPlaceHolder"/>
                        <dgm:constr type="t" for="ch" forName="ConnectLine" refType="h" fact="0.5"/>
                        <dgm:constr type="b" for="ch" forName="ConnectLine" refType="b" refFor="ch" refForName="DropPinPlaceHolder"/>
                        <dgm:constr type="w" for="ch" forName="EmptyPlaceHolder" refType="w"/>
                        <dgm:constr type="h" for="ch" forName="EmptyPlaceHolder" refType="h" fact="0.5"/>
                        <dgm:constr type="t" for="ch" forName="EmptyPlaceHolder" refType="h" fact="0"/>
                      </dgm:constrLst>
                    </dgm:else>
                  </dgm:choose>
                </dgm:if>
                <dgm:else name="CaseForLayoutDirectionRTL">
                  <dgm:choose name="CaseForPlacingNodesAboveAndBelowDividerRTL">
                    <dgm:if name="CaseForPlacingNodeAboveDividerRTL" axis="self" ptType="node" func="posOdd" op="equ" val="1">
                      <dgm:constrLst>
                        <dgm:constr type="w" for="ch" forName="L1TextContainer" refType="w" fact="0.83"/>
                        <dgm:constr type="l" for="ch" forName="L1TextContainer" refType="w" fact="0"/>
                        <dgm:constr type="t" for="ch" forName="L1TextContainer" refType="h" fact="0.01"/>
                        <dgm:constr type="b" for="ch" forName="L1TextContainer" refType="h" fact="0.16"/>
                        <dgm:constr type="w" for="ch" forName="L2TextContainer" refType="w" fact="0.83"/>
                        <dgm:constr type="l" for="ch" forName="L2TextContainer" refType="w" fact="0"/>
                        <dgm:constr type="t" for="ch" forName="L2TextContainer" refType="h" fact="0.16"/>
                        <dgm:constr type="b" for="ch" forName="L2TextContainer" refType="h" fact="0.45"/>
                        <dgm:constr type="w" for="ch" forName="DropPinPlaceHolder" refType="h" fact="0.16"/>
                        <dgm:constr type="h" for="ch" forName="DropPinPlaceHolder" refType="h" fact="0.16"/>
                        <dgm:constr type="t" for="ch" forName="DropPinPlaceHolder" refType="h" fact="0"/>
                        <dgm:constr type="r" for="ch" forName="DropPinPlaceHolder" refType="w"/>
                        <dgm:constr type="w" for="ch" forName="ConnectLine" refType="h" fact="0.01"/>
                        <dgm:constr type="ctrX" for="ch" forName="ConnectLine" refType="ctrX" refFor="ch" refForName="DropPinPlaceHolder"/>
                        <dgm:constr type="b" for="ch" forName="ConnectLine" refType="h" fact="0.5"/>
                        <dgm:constr type="t" for="ch" forName="ConnectLine" refType="b" refFor="ch" refForName="DropPinPlaceHolder" fact="0"/>
                        <dgm:constr type="w" for="ch" forName="ConnectorPoint" refType="h" refFor="ch" refForName="DropPinPlaceHolder" fact="0.325"/>
                        <dgm:constr type="h" for="ch" forName="ConnectorPoint" refType="h" refFor="ch" refForName="DropPinPlaceHolder" fact="0.325"/>
                        <dgm:constr type="ctrX" for="ch" forName="ConnectorPoint" refType="ctrX" refFor="ch" refForName="ConnectLine"/>
                        <dgm:constr type="ctrY" for="ch" forName="ConnectorPoint" refType="h" fact="0.5"/>
                        <dgm:constr type="w" for="ch" forName="EmptyPlaceHolder" refType="w"/>
                        <dgm:constr type="h" for="ch" forName="EmptyPlaceHolder" refType="h" fact="0.5"/>
                        <dgm:constr type="t" for="ch" forName="EmptyPlaceHolder" refType="h" fact="0.5"/>
                      </dgm:constrLst>
                    </dgm:if>
                    <dgm:else name="CaseForPlacingNodeBelowDividerRTL">
                      <dgm:constrLst>
                        <dgm:constr type="w" for="ch" forName="L1TextContainer" refType="w" fact="0.83"/>
                        <dgm:constr type="l" for="ch" forName="L1TextContainer" refType="w" fact="0"/>
                        <dgm:constr type="b" for="ch" forName="L1TextContainer" refType="h" fact="0.755"/>
                        <dgm:constr type="t" for="ch" forName="L1TextContainer" refType="h" fact="0.6"/>
                        <dgm:constr type="w" for="ch" forName="L2TextContainer" refType="w" fact="0.83"/>
                        <dgm:constr type="l" for="ch" forName="L2TextContainer" refType="w" fact="0"/>
                        <dgm:constr type="b" for="ch" forName="L2TextContainer" refType="h" fact="0.99"/>
                        <dgm:constr type="t" for="ch" forName="L2TextContainer" refType="h" fact="0.755"/>
                        <dgm:constr type="w" for="ch" forName="DropPinPlaceHolder" refType="h" fact="0.16"/>
                        <dgm:constr type="h" for="ch" forName="DropPinPlaceHolder" refType="h" fact="0.16"/>
                        <dgm:constr type="b" for="ch" forName="DropPinPlaceHolder" refType="h"/>
                        <dgm:constr type="r" for="ch" forName="DropPinPlaceHolder" refType="w"/>
                        <dgm:constr type="w" for="ch" forName="ConnectLine" refType="h" fact="0.01"/>
                        <dgm:constr type="ctrX" for="ch" forName="ConnectLine" refType="ctrX" refFor="ch" refForName="DropPinPlaceHolder"/>
                        <dgm:constr type="t" for="ch" forName="ConnectLine" refType="h" fact="0.5"/>
                        <dgm:constr type="b" for="ch" forName="ConnectLine" refType="b" refFor="ch" refForName="DropPinPlaceHolder"/>
                        <dgm:constr type="w" for="ch" forName="ConnectorPoint" refType="h" refFor="ch" refForName="DropPinPlaceHolder" fact="0.325"/>
                        <dgm:constr type="h" for="ch" forName="ConnectorPoint" refType="h" refFor="ch" refForName="DropPinPlaceHolder" fact="0.325"/>
                        <dgm:constr type="ctrX" for="ch" forName="ConnectorPoint" refType="ctrX" refFor="ch" refForName="ConnectLine"/>
                        <dgm:constr type="ctrY" for="ch" forName="ConnectorPoint" refType="h" fact="0.5"/>
                        <dgm:constr type="w" for="ch" forName="EmptyPlaceHolder" refType="w"/>
                        <dgm:constr type="h" for="ch" forName="EmptyPlaceHolder" refType="h" fact="0.5"/>
                        <dgm:constr type="t" for="ch" forName="EmptyPlaceHolder" refType="h" fact="0"/>
                      </dgm:constrLst>
                    </dgm:else>
                  </dgm:choose>
                </dgm:else>
              </dgm:choose>
              <dgm:layoutNode name="DropPinPlaceHolder">
                <dgm:alg type="composite"/>
                <dgm:shape xmlns:r="http://schemas.openxmlformats.org/officeDocument/2006/relationships" r:blip="">
                  <dgm:adjLst/>
                </dgm:shape>
                <dgm:constrLst>
                  <dgm:constr type="w" for="ch" forName="DropPin" refType="w" fact="0"/>
                  <dgm:constr type="h" for="ch" forName="DropPin" refType="h" fact="0"/>
                  <dgm:constr type="ctrX" for="ch" forName="DropPin" refType="w" fact="0"/>
                  <dgm:constr type="ctrY" for="ch" forName="DropPin" refType="h" fact="0"/>
                  <dgm:constr type="w" for="ch" forName="Ellipse" refType="w" refFor="ch" refForName="DropPin" fact="0"/>
                  <dgm:constr type="h" for="ch" forName="Ellipse" refType="w" refFor="ch" refForName="DropPin" fact="0"/>
                  <dgm:constr type="ctrX" for="ch" forName="Ellipse" refType="ctrX" refFor="ch" refForName="DropPin" fact="0"/>
                  <dgm:constr type="ctrY" for="ch" forName="Ellipse" refType="ctrY" refFor="ch" refForName="DropPin" fact="0"/>
                </dgm:constrLst>
                <dgm:layoutNode name="DropPin" styleLbl="alignNode1">
                  <dgm:alg type="sp"/>
                  <dgm:choose name="CaseForPlacingTearDropAboveAndBelowDivider">
                    <dgm:if name="CaseForPlacingTearDropAboveDivider" axis="self" ptType="node" func="posOdd" op="equ" val="1">
                      <dgm:shape xmlns:r="http://schemas.openxmlformats.org/officeDocument/2006/relationships" rot="135" type="teardrop" r:blip="">
                        <dgm:adjLst>
                          <dgm:adj idx="1" val="1.15"/>
                        </dgm:adjLst>
                      </dgm:shape>
                    </dgm:if>
                    <dgm:else name="CaseForPlacingTearDropBelowDivider">
                      <dgm:shape xmlns:r="http://schemas.openxmlformats.org/officeDocument/2006/relationships" rot="-45" type="teardrop" r:blip="">
                        <dgm:adjLst>
                          <dgm:adj idx="1" val="1.15"/>
                        </dgm:adjLst>
                      </dgm:shape>
                    </dgm:else>
                  </dgm:choose>
                  <dgm:presOf/>
                  <dgm:constrLst/>
                </dgm:layoutNode>
                <dgm:layoutNode name="Ellipse" styleLbl="fgAcc1" moveWith="DropPin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</dgm:layoutNode>
              </dgm:layoutNode>
              <dgm:layoutNode name="L2TextContainer" styleLbl="revTx" moveWith="L1TextContainer">
                <dgm:varLst>
                  <dgm:bulletEnabled val="1"/>
                </dgm:varLst>
                <dgm:choose name="casesForTxtDirLogic">
                  <dgm:if name="Name77" axis="self" ptType="node" func="posOdd" op="equ" val="1">
                    <dgm:alg type="tx">
                      <dgm:param type="txAnchorVert" val="t"/>
                      <dgm:param type="parTxLTRAlign" val="l"/>
                      <dgm:param type="parTxRTLAlign" val="l"/>
                      <dgm:param type="txAnchorVertCh" val="t"/>
                      <dgm:param type="shpTxRTLAlignCh" val="l"/>
                      <dgm:param type="shpTxLTRAlignCh" val="l"/>
                    </dgm:alg>
                    <dgm:constrLst>
                      <dgm:constr type="lMarg"/>
                      <dgm:constr type="rMarg"/>
                      <dgm:constr type="tMarg"/>
                      <dgm:constr type="bMarg"/>
                    </dgm:constrLst>
                  </dgm:if>
                  <dgm:else name="Name88">
                    <dgm:alg type="tx">
                      <dgm:param type="txAnchorVert" val="t"/>
                      <dgm:param type="parTxLTRAlign" val="l"/>
                      <dgm:param type="parTxRTLAlign" val="l"/>
                      <dgm:param type="txAnchorVertCh" val="t"/>
                      <dgm:param type="shpTxRTLAlignCh" val="l"/>
                      <dgm:param type="shpTxLTRAlignCh" val="l"/>
                    </dgm:alg>
                    <dgm:constrLst>
                      <dgm:constr type="lMarg"/>
                      <dgm:constr type="rMarg"/>
                      <dgm:constr type="tMarg"/>
                      <dgm:constr type="bMarg"/>
                    </dgm:constrLst>
                  </dgm:else>
                </dgm:choose>
                <dgm:shape xmlns:r="http://schemas.openxmlformats.org/officeDocument/2006/relationships" type="rect" r:blip="">
                  <dgm:adjLst/>
                </dgm:shape>
                <dgm:presOf axis="des" ptType="node"/>
                <dgm:ruleLst>
                  <dgm:rule type="primFontSz" val="5" fact="NaN" max="NaN"/>
                </dgm:ruleLst>
              </dgm:layoutNode>
              <dgm:layoutNode name="L1TextContainer" styleLbl="revTx">
                <dgm:varLst>
                  <dgm:chMax val="1"/>
                  <dgm:chPref val="1"/>
                  <dgm:bulletEnabled val="1"/>
                </dgm:varLst>
                <dgm:alg type="tx">
                  <dgm:param type="txAnchorVert" val="mid"/>
                  <dgm:param type="parTxLTRAlign" val="l"/>
                  <dgm:param type="parTxRTLAlign" val="l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  <dgm:layoutNode name="ConnectLine" styleLbl="dkBgShp">
                <dgm:alg type="sp"/>
                <dgm:shape xmlns:r="http://schemas.openxmlformats.org/officeDocument/2006/relationships" type="rect" r:blip="">
                  <dgm:adjLst/>
                  <dgm:extLst>
                    <a:ext uri="{B698B0E9-8C71-41B9-8309-B3DCBF30829C}">
                      <dgm1612:spPr xmlns:dgm1612="http://schemas.microsoft.com/office/drawing/2016/12/diagram">
                        <a:gradFill rotWithShape="0">
                          <a:gsLst>
                            <a:gs pos="0">
                              <a:schemeClr val="accent1">
                                <a:tint val="76000"/>
                              </a:schemeClr>
                            </a:gs>
                            <a:gs pos="100000">
                              <a:schemeClr val="accent1">
                                <a:tint val="76000"/>
                              </a:schemeClr>
                            </a:gs>
                          </a:gsLst>
                          <a:lin ang="0" scaled="0"/>
                        </a:gradFill>
                      </dgm1612:spPr>
                    </a:ext>
                  </dgm:extLst>
                </dgm:shape>
                <dgm:presOf/>
                <dgm:constrLst/>
              </dgm:layoutNode>
              <dgm:layoutNode name="ConnectorPoint" moveWith="ConnectLine">
                <dgm:alg type="composite"/>
                <dgm:shape xmlns:r="http://schemas.openxmlformats.org/officeDocument/2006/relationships" r:blip="">
                  <dgm:adjLst/>
                </dgm:shape>
                <dgm:presOf/>
                <dgm:constrLst>
                  <dgm:constr type="w" for="ch" forName="Bullet" refType="w"/>
                  <dgm:constr type="h" for="ch" forName="Bullet" refType="w"/>
                  <dgm:constr type="ctrX" for="ch" forName="Bullet" refType="w" fact="0.5"/>
                  <dgm:constr type="ctrY" for="ch" forName="Bullet" refType="h" fact="0.5"/>
                </dgm:constrLst>
                <dgm:layoutNode name="Bullet" styleLbl="node1NoLn">
                  <dgm:alg type="sp"/>
                  <dgm:shape xmlns:r="http://schemas.openxmlformats.org/officeDocument/2006/relationships" type="ellipse" r:blip="" zOrderOff="10">
                    <dgm:adjLst/>
                  </dgm:shape>
                  <dgm:presOf/>
                  <dgm:constrLst/>
                </dgm:layoutNode>
              </dgm:layoutNode>
              <dgm:layoutNode name="EmptyPlaceHolder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</dgm:layoutNode>
            </dgm:layoutNode>
            <dgm:forEach name="Name28" axis="followSib" ptType="sibTrans" cnt="1">
              <dgm:layoutNode name="spaceBetweenRectangles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forEach>
          </dgm:forEach>
        </dgm:else>
      </dgm:choose>
    </dgm:layoutNode>
  </dgm:layoutNode>
  <dgm:extLst>
    <a:ext uri="{68A01E43-0DF5-4B5B-8FA6-DAF915123BFB}">
      <dgm1612:lstStyle xmlns:dgm1612="http://schemas.microsoft.com/office/drawing/2016/12/diagram">
        <a:lvl1pPr>
          <a:defRPr b="1"/>
        </a:lvl1pPr>
      </dgm1612:lstStyle>
    </a:ext>
  </dgm:extLst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24/layout/BulletTimeline">
  <dgm:title val=""/>
  <dgm:desc val=""/>
  <dgm:catLst>
    <dgm:cat type="process" pri="7450"/>
    <dgm:cat type="timeline" pri="100"/>
  </dgm:catLst>
  <dgm:sampData>
    <dgm:dataModel>
      <dgm:ptLst>
        <dgm:pt modelId="0" type="doc"/>
        <dgm:pt modelId="10">
          <dgm:prSet phldrT="Add an event" phldr="1"/>
        </dgm:pt>
        <dgm:pt modelId="11">
          <dgm:prSet phldrT="Write a description of the significance of this event" phldr="1"/>
        </dgm:pt>
        <dgm:pt modelId="20">
          <dgm:prSet phldrT="Add an event" phldr="1"/>
        </dgm:pt>
        <dgm:pt modelId="21">
          <dgm:prSet phldrT="Write a description of the significance of this event" phldr="1"/>
        </dgm:pt>
        <dgm:pt modelId="30">
          <dgm:prSet phldrT="Add an event" phldr="1"/>
        </dgm:pt>
        <dgm:pt modelId="31">
          <dgm:prSet phldrT="Write a description of the significance of this event" phldr="1"/>
        </dgm:pt>
        <dgm:pt modelId="40">
          <dgm:prSet phldrT="Add an event" phldr="1"/>
        </dgm:pt>
        <dgm:pt modelId="41">
          <dgm:prSet phldrT="Write a description of the significance of this event" phldr="1"/>
        </dgm:pt>
        <dgm:pt modelId="50">
          <dgm:prSet phldrT="Add an event" phldr="1"/>
        </dgm:pt>
        <dgm:pt modelId="51">
          <dgm:prSet phldrT="Write a description of the significance of this event" phldr="1"/>
        </dgm:pt>
      </dgm:ptLst>
      <dgm:cxnLst>
        <dgm:cxn modelId="100" srcId="0" destId="10" srcOrd="0" destOrd="0"/>
        <dgm:cxn modelId="12" srcId="10" destId="11" srcOrd="0" destOrd="0"/>
        <dgm:cxn modelId="101" srcId="0" destId="20" srcOrd="1" destOrd="0"/>
        <dgm:cxn modelId="22" srcId="20" destId="21" srcOrd="0" destOrd="0"/>
        <dgm:cxn modelId="102" srcId="0" destId="30" srcOrd="2" destOrd="0"/>
        <dgm:cxn modelId="32" srcId="30" destId="31" srcOrd="0" destOrd="0"/>
        <dgm:cxn modelId="103" srcId="0" destId="40" srcOrd="3" destOrd="0"/>
        <dgm:cxn modelId="42" srcId="40" destId="41" srcOrd="0" destOrd="0"/>
        <dgm:cxn modelId="104" srcId="0" destId="50" srcOrd="4" destOrd="0"/>
        <dgm:cxn modelId="52" srcId="50" destId="5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">
    <dgm:varLst>
      <dgm:dir/>
      <dgm:animLvl val="lvl"/>
    </dgm:varLst>
    <dgm:alg type="composite"/>
    <dgm:shape xmlns:r="http://schemas.openxmlformats.org/officeDocument/2006/relationships" r:blip="">
      <dgm:adjLst/>
    </dgm:shape>
    <dgm:constrLst>
      <dgm:constr type="w" for="ch" forName="divider" refType="w"/>
      <dgm:constr type="h" for="ch" forName="divider" refType="h" fact="0.1"/>
      <dgm:constr type="ctrY" for="ch" forName="divider" refType="h" fact="0.5"/>
      <dgm:constr type="l" for="ch" forName="divider"/>
      <dgm:constr type="w" for="ch" forName="nodes" refType="w"/>
      <dgm:constr type="h" for="ch" forName="nodes" refType="h" fact="0.8"/>
      <dgm:constr type="ctrY" for="ch" forName="nodes" refType="h" fact="0.5"/>
    </dgm:constrLst>
    <dgm:layoutNode name="divider">
      <dgm:alg type="composite"/>
      <dgm:shape xmlns:r="http://schemas.openxmlformats.org/officeDocument/2006/relationships" r:blip="">
        <dgm:adjLst/>
      </dgm:shape>
      <dgm:presOf/>
      <dgm:choose name="DividerDirection">
        <dgm:if name="DividerLTR" func="var" arg="dir" op="equ" val="norm">
          <dgm:constrLst>
            <dgm:constr type="w" for="ch" forName="rectBar" refType="w" fact="0.996"/>
            <dgm:constr type="h" for="ch" forName="rectBar" refType="h" fact="0.1"/>
            <dgm:constr type="l" for="ch" forName="rectBar"/>
            <dgm:constr type="ctrY" for="ch" forName="rectBar" refType="h" fact="0.5"/>
            <dgm:constr type="w" for="ch" forName="chevronArrow" refType="h" fact="0.6"/>
            <dgm:constr type="h" for="ch" forName="chevronArrow" refType="h" fact="0.8"/>
            <dgm:constr type="r" for="ch" forName="chevronArrow" refType="w"/>
            <dgm:constr type="ctrY" for="ch" forName="chevronArrow" refType="h" fact="0.5"/>
          </dgm:constrLst>
        </dgm:if>
        <dgm:else name="DividerRTL">
          <dgm:constrLst>
            <dgm:constr type="w" for="ch" forName="rectBar" refType="w" fact="0.996"/>
            <dgm:constr type="h" for="ch" forName="rectBar" refType="h" fact="0.1"/>
            <dgm:constr type="r" for="ch" forName="rectBar" refType="w"/>
            <dgm:constr type="ctrY" for="ch" forName="rectBar" refType="h" fact="0.5"/>
            <dgm:constr type="w" for="ch" forName="chevronArrow" refType="h" fact="0.6"/>
            <dgm:constr type="h" for="ch" forName="chevronArrow" refType="h" fact="0.8"/>
            <dgm:constr type="l" for="ch" forName="chevronArrow"/>
            <dgm:constr type="ctrY" for="ch" forName="chevronArrow" refType="h" fact="0.5"/>
          </dgm:constrLst>
        </dgm:else>
      </dgm:choose>
      <dgm:ruleLst/>
      <dgm:layoutNode name="rectBar" styleLbl="dkBgShp">
        <dgm:alg type="sp"/>
        <dgm:shape xmlns:r="http://schemas.openxmlformats.org/officeDocument/2006/relationships" type="rect" r:blip="" zOrderOff="-1">
          <dgm:adjLst/>
          <dgm:extLst>
            <a:ext uri="{B698B0E9-8C71-41B9-8309-B3DCBF30829C}">
              <dgm1612:spPr xmlns:dgm1612="http://schemas.microsoft.com/office/drawing/2016/12/diagram">
                <a:gradFill rotWithShape="0">
                  <a:gsLst>
                    <a:gs pos="0">
                      <a:schemeClr val="accent1">
                        <a:tint val="76000"/>
                      </a:schemeClr>
                    </a:gs>
                    <a:gs pos="100000">
                      <a:schemeClr val="accent1">
                        <a:tint val="76000"/>
                      </a:schemeClr>
                    </a:gs>
                  </a:gsLst>
                  <a:lin ang="0" scaled="0"/>
                </a:gradFill>
              </dgm1612:spPr>
            </a:ext>
          </dgm:extLst>
        </dgm:shape>
        <dgm:presOf/>
        <dgm:constrLst/>
        <dgm:ruleLst/>
      </dgm:layoutNode>
      <dgm:layoutNode name="chevronArrow" styleLbl="dkBgShp">
        <dgm:alg type="sp"/>
        <dgm:choose name="ChevronDir">
          <dgm:if name="ChevronLTR" func="var" arg="dir" op="equ" val="norm">
            <dgm:shape xmlns:r="http://schemas.openxmlformats.org/officeDocument/2006/relationships" type="chevron" r:blip="" zOrderOff="-1">
              <dgm:adjLst>
                <dgm:adj idx="1" val="0.75"/>
              </dgm:adjLst>
              <dgm:extLst>
                <a:ext uri="{B698B0E9-8C71-41B9-8309-B3DCBF30829C}">
                  <dgm1612:spPr xmlns:dgm1612="http://schemas.microsoft.com/office/drawing/2016/12/diagram">
                    <a:gradFill rotWithShape="0">
                      <a:gsLst>
                        <a:gs pos="0">
                          <a:schemeClr val="accent1">
                            <a:tint val="76000"/>
                          </a:schemeClr>
                        </a:gs>
                        <a:gs pos="100000">
                          <a:schemeClr val="accent1">
                            <a:tint val="76000"/>
                          </a:schemeClr>
                        </a:gs>
                      </a:gsLst>
                      <a:lin ang="0" scaled="0"/>
                    </a:gradFill>
                  </dgm1612:spPr>
                </a:ext>
              </dgm:extLst>
            </dgm:shape>
          </dgm:if>
          <dgm:else name="ChevronRTL">
            <dgm:shape xmlns:r="http://schemas.openxmlformats.org/officeDocument/2006/relationships" rot="180" type="chevron" r:blip="" zOrderOff="-1">
              <dgm:adjLst>
                <dgm:adj idx="1" val="0.75"/>
              </dgm:adjLst>
              <dgm:extLst>
                <a:ext uri="{B698B0E9-8C71-41B9-8309-B3DCBF30829C}">
                  <dgm1612:spPr xmlns:dgm1612="http://schemas.microsoft.com/office/drawing/2016/12/diagram">
                    <a:gradFill rotWithShape="0">
                      <a:gsLst>
                        <a:gs pos="0">
                          <a:schemeClr val="accent1">
                            <a:tint val="76000"/>
                          </a:schemeClr>
                        </a:gs>
                        <a:gs pos="100000">
                          <a:schemeClr val="accent1">
                            <a:tint val="76000"/>
                          </a:schemeClr>
                        </a:gs>
                      </a:gsLst>
                      <a:lin ang="0" scaled="0"/>
                    </a:gradFill>
                  </dgm1612:spPr>
                </a:ext>
              </dgm:extLst>
            </dgm:shape>
          </dgm:else>
        </dgm:choose>
        <dgm:presOf/>
        <dgm:constrLst/>
        <dgm:ruleLst/>
      </dgm:layoutNode>
    </dgm:layoutNode>
    <dgm:layoutNode name="nodes">
      <dgm:varLst>
        <dgm:chMax/>
        <dgm:chPref/>
        <dgm:animLvl val="lvl"/>
      </dgm:varLst>
      <dgm:choose name="Name1">
        <dgm:if name="Name2" func="var" arg="dir" op="equ" val="norm">
          <dgm:alg type="lin">
            <dgm:param type="fallback" val="1D"/>
          </dgm:alg>
        </dgm:if>
        <dgm:else name="Name3">
          <dgm:alg type="lin">
            <dgm:param type="linDir" val="fromR"/>
            <dgm:param type="fallback" val="1D"/>
          </dgm:alg>
        </dgm:else>
      </dgm:choose>
      <dgm:shape xmlns:r="http://schemas.openxmlformats.org/officeDocument/2006/relationships" r:blip="">
        <dgm:adjLst/>
      </dgm:shape>
      <dgm:constrLst>
        <dgm:constr type="primFontSz" for="des" forName="L1TextContainer" val="20"/>
        <dgm:constr type="primFontSz" for="des" forName="L2TextContainer" refType="primFontSz" refFor="des" refForName="L1TextContainer" op="equ" fact="0.75"/>
        <dgm:constr type="w" for="ch" forName="composite" refType="w"/>
        <dgm:constr type="h" for="ch" forName="composite" refType="h"/>
        <dgm:constr type="w" for="ch" forName="spaceBetweenRectangles" refType="w" refFor="ch" refForName="composite" fact="-0.5"/>
        <dgm:constr type="w" for="ch" ptType="sibTrans" op="equ"/>
        <dgm:constr type="primFontSz" for="des" forName="L1TextContainer" op="equ"/>
        <dgm:constr type="primFontSz" for="des" forName="L2TextContainer" op="equ"/>
        <dgm:constr type="primFontSz" for="des" forName="L1TextContainer1" val="20"/>
        <dgm:constr type="primFontSz" for="des" forName="L2TextContainer1" refType="primFontSz" refFor="des" refForName="L1TextContainer1" op="equ" fact="0.75"/>
        <dgm:constr type="w" for="ch" forName="composite1" refType="w"/>
        <dgm:constr type="h" for="ch" forName="composite1" refType="h"/>
        <dgm:constr type="w" for="ch" forName="spaceBetweenRectangles1" refType="w" refFor="ch" refForName="composite1" fact="0.28"/>
        <dgm:constr type="primFontSz" for="des" forName="L1TextContainer1" op="equ"/>
        <dgm:constr type="primFontSz" for="des" forName="L2TextContainer1" op="equ"/>
      </dgm:constrLst>
      <dgm:choose name="LayoutBasedOnCountOfNodes">
        <dgm:if name="LessThanOrEqualToTwoNodes" axis="ch" ptType="node" func="cnt" op="lte" val="2">
          <dgm:forEach name="nodesForEach1" axis="ch" ptType="node">
            <dgm:layoutNode name="composite1">
              <dgm:alg type="composite"/>
              <dgm:shape xmlns:r="http://schemas.openxmlformats.org/officeDocument/2006/relationships" r:blip="">
                <dgm:adjLst/>
              </dgm:shape>
              <dgm:choose name="CaseForLayoutDirection1">
                <dgm:if name="CaseForLayoutDirectionLTR1" func="var" arg="dir" op="equ" val="norm">
                  <dgm:choose name="CaseForPlacingNodesAboveAndBelowDividerLTR1">
                    <dgm:if name="CaseForPlacingNodeAboveDividerLTR1" axis="self" ptType="node" func="posOdd" op="equ" val="1">
                      <dgm:constrLst>
                        <dgm:constr type="w" for="ch" forName="ConnectorPoint1" refType="h" refFor="ch" refForName="DropPinPlaceHolder1" fact="0.325"/>
                        <dgm:constr type="h" for="ch" forName="ConnectorPoint1" refType="h" refFor="ch" refForName="DropPinPlaceHolder1" fact="0.325"/>
                        <dgm:constr type="ctrX" for="ch" forName="ConnectorPoint1" refType="ctrX" refFor="ch" refForName="ConnectLine1"/>
                        <dgm:constr type="ctrY" for="ch" forName="ConnectorPoint1" refType="h" fact="0.5"/>
                        <dgm:constr type="w" for="ch" forName="DropPinPlaceHolder1" refType="h" fact="0.16"/>
                        <dgm:constr type="h" for="ch" forName="DropPinPlaceHolder1" refType="h" fact="0.16"/>
                        <dgm:constr type="t" for="ch" forName="DropPinPlaceHolder1" refType="h" fact="0"/>
                        <dgm:constr type="l" for="ch" forName="DropPinPlaceHolder1" refType="w" fact="0"/>
                        <dgm:constr type="w" for="ch" forName="L2TextContainer1" refType="w" fact="0.83"/>
                        <dgm:constr type="l" for="ch" forName="L2TextContainer1" refType="r" refFor="ch" refForName="DropPinPlaceHolder1"/>
                        <dgm:constr type="t" for="ch" forName="L2TextContainer1" refType="h" fact="0.16"/>
                        <dgm:constr type="b" for="ch" forName="L2TextContainer1" refType="h" fact="0.45"/>
                        <dgm:constr type="w" for="ch" forName="L1TextContainer1" refType="w" fact="0.83"/>
                        <dgm:constr type="l" for="ch" forName="L1TextContainer1" refType="r" refFor="ch" refForName="DropPinPlaceHolder1"/>
                        <dgm:constr type="t" for="ch" forName="L1TextContainer1" refType="h" fact="0.01"/>
                        <dgm:constr type="b" for="ch" forName="L1TextContainer1" refType="h" fact="0.16"/>
                        <dgm:constr type="w" for="ch" forName="ConnectLine1" refType="h" fact="0.01"/>
                        <dgm:constr type="ctrX" for="ch" forName="ConnectLine1" refType="ctrX" refFor="ch" refForName="DropPinPlaceHolder1"/>
                        <dgm:constr type="b" for="ch" forName="ConnectLine1" refType="h" fact="0.5"/>
                        <dgm:constr type="t" for="ch" forName="ConnectLine1" refType="b" refFor="ch" refForName="DropPinPlaceHolder1" fact="0"/>
                        <dgm:constr type="w" for="ch" forName="EmptyPlaceHolder1" refType="w"/>
                        <dgm:constr type="h" for="ch" forName="EmptyPlaceHolder1" refType="h" fact="0.5"/>
                        <dgm:constr type="t" for="ch" forName="EmptyPlaceHolder1" refType="h" fact="0.5"/>
                      </dgm:constrLst>
                    </dgm:if>
                    <dgm:else name="CaseForPlacingNodeBelowDividerLTR1">
                      <dgm:constrLst>
                        <dgm:constr type="w" for="ch" forName="ConnectorPoint1" refType="h" refFor="ch" refForName="DropPinPlaceHolder1" fact="0.325"/>
                        <dgm:constr type="h" for="ch" forName="ConnectorPoint1" refType="h" refFor="ch" refForName="DropPinPlaceHolder1" fact="0.325"/>
                        <dgm:constr type="ctrX" for="ch" forName="ConnectorPoint1" refType="ctrX" refFor="ch" refForName="ConnectLine1"/>
                        <dgm:constr type="ctrY" for="ch" forName="ConnectorPoint1" refType="h" fact="0.5"/>
                        <dgm:constr type="w" for="ch" forName="DropPinPlaceHolder1" refType="h" fact="0.16"/>
                        <dgm:constr type="h" for="ch" forName="DropPinPlaceHolder1" refType="h" fact="0.16"/>
                        <dgm:constr type="b" for="ch" forName="DropPinPlaceHolder1" refType="h"/>
                        <dgm:constr type="l" for="ch" forName="DropPinPlaceHolder1" refType="w" fact="0"/>
                        <dgm:constr type="w" for="ch" forName="L1TextContainer1" refType="w" fact="0.83"/>
                        <dgm:constr type="l" for="ch" forName="L1TextContainer1" refType="r" refFor="ch" refForName="DropPinPlaceHolder1"/>
                        <dgm:constr type="b" for="ch" forName="L1TextContainer1" refType="h" fact="0.755"/>
                        <dgm:constr type="t" for="ch" forName="L1TextContainer1" refType="h" fact="0.6"/>
                        <dgm:constr type="w" for="ch" forName="L2TextContainer1" refType="w" fact="0.83"/>
                        <dgm:constr type="l" for="ch" forName="L2TextContainer1" refType="r" refFor="ch" refForName="DropPinPlaceHolder1"/>
                        <dgm:constr type="b" for="ch" forName="L2TextContainer1" refType="h" fact="0.99"/>
                        <dgm:constr type="t" for="ch" forName="L2TextContainer1" refType="h" fact="0.755"/>
                        <dgm:constr type="w" for="ch" forName="ConnectLine1" refType="h" fact="0.01"/>
                        <dgm:constr type="ctrX" for="ch" forName="ConnectLine1" refType="ctrX" refFor="ch" refForName="DropPinPlaceHolder1"/>
                        <dgm:constr type="t" for="ch" forName="ConnectLine1" refType="h" fact="0.5"/>
                        <dgm:constr type="b" for="ch" forName="ConnectLine1" refType="b" refFor="ch" refForName="DropPinPlaceHolder1"/>
                        <dgm:constr type="w" for="ch" forName="EmptyPlaceHolder1" refType="w"/>
                        <dgm:constr type="h" for="ch" forName="EmptyPlaceHolder1" refType="h" fact="0.5"/>
                        <dgm:constr type="t" for="ch" forName="EmptyPlaceHolder1" refType="h" fact="0"/>
                      </dgm:constrLst>
                    </dgm:else>
                  </dgm:choose>
                </dgm:if>
                <dgm:else name="CaseForLayoutDirectionRTL1">
                  <dgm:choose name="CaseForPlacingNodesAboveAndBelowDividerRTL1">
                    <dgm:if name="CaseForPlacingNodeAboveDividerRTL1" axis="self" ptType="node" func="posOdd" op="equ" val="1">
                      <dgm:constrLst>
                        <dgm:constr type="w" for="ch" forName="L1TextContainer1" refType="w" fact="0.83"/>
                        <dgm:constr type="l" for="ch" forName="L1TextContainer1" refType="w" fact="0"/>
                        <dgm:constr type="t" for="ch" forName="L1TextContainer1" refType="h" fact="0.01"/>
                        <dgm:constr type="b" for="ch" forName="L1TextContainer1" refType="h" fact="0.16"/>
                        <dgm:constr type="w" for="ch" forName="L2TextContainer1" refType="w" fact="0.83"/>
                        <dgm:constr type="l" for="ch" forName="L2TextContainer1" refType="w" fact="0"/>
                        <dgm:constr type="t" for="ch" forName="L2TextContainer1" refType="h" fact="0.16"/>
                        <dgm:constr type="b" for="ch" forName="L2TextContainer1" refType="h" fact="0.45"/>
                        <dgm:constr type="w" for="ch" forName="DropPinPlaceHolder1" refType="h" fact="0.16"/>
                        <dgm:constr type="h" for="ch" forName="DropPinPlaceHolder1" refType="h" fact="0.16"/>
                        <dgm:constr type="t" for="ch" forName="DropPinPlaceHolder1" refType="h" fact="0"/>
                        <dgm:constr type="r" for="ch" forName="DropPinPlaceHolder1" refType="w"/>
                        <dgm:constr type="w" for="ch" forName="ConnectLine1" refType="h" fact="0.01"/>
                        <dgm:constr type="ctrX" for="ch" forName="ConnectLine1" refType="ctrX" refFor="ch" refForName="DropPinPlaceHolder1"/>
                        <dgm:constr type="b" for="ch" forName="ConnectLine1" refType="h" fact="0.5"/>
                        <dgm:constr type="t" for="ch" forName="ConnectLine1" refType="b" refFor="ch" refForName="DropPinPlaceHolder1" fact="0"/>
                        <dgm:constr type="w" for="ch" forName="ConnectorPoint1" refType="h" refFor="ch" refForName="DropPinPlaceHolder1" fact="0.325"/>
                        <dgm:constr type="h" for="ch" forName="ConnectorPoint1" refType="h" refFor="ch" refForName="DropPinPlaceHolder1" fact="0.325"/>
                        <dgm:constr type="ctrX" for="ch" forName="ConnectorPoint1" refType="ctrX" refFor="ch" refForName="ConnectLine1"/>
                        <dgm:constr type="ctrY" for="ch" forName="ConnectorPoint1" refType="h" fact="0.5"/>
                        <dgm:constr type="w" for="ch" forName="EmptyPlaceHolder1" refType="w"/>
                        <dgm:constr type="h" for="ch" forName="EmptyPlaceHolder1" refType="h" fact="0.5"/>
                        <dgm:constr type="t" for="ch" forName="EmptyPlaceHolder1" refType="h" fact="0.5"/>
                      </dgm:constrLst>
                    </dgm:if>
                    <dgm:else name="CaseForPlacingNodeBelowDividerRTL1">
                      <dgm:constrLst>
                        <dgm:constr type="w" for="ch" forName="L1TextContainer1" refType="w" fact="0.83"/>
                        <dgm:constr type="l" for="ch" forName="L1TextContainer1" refType="w" fact="0"/>
                        <dgm:constr type="b" for="ch" forName="L1TextContainer1" refType="h" fact="0.755"/>
                        <dgm:constr type="t" for="ch" forName="L1TextContainer1" refType="h" fact="0.6"/>
                        <dgm:constr type="w" for="ch" forName="L2TextContainer1" refType="w" fact="0.83"/>
                        <dgm:constr type="l" for="ch" forName="L2TextContainer1" refType="w" fact="0"/>
                        <dgm:constr type="b" for="ch" forName="L2TextContainer1" refType="h" fact="0.99"/>
                        <dgm:constr type="t" for="ch" forName="L2TextContainer1" refType="h" fact="0.755"/>
                        <dgm:constr type="w" for="ch" forName="DropPinPlaceHolder1" refType="h" fact="0.16"/>
                        <dgm:constr type="h" for="ch" forName="DropPinPlaceHolder1" refType="h" fact="0.16"/>
                        <dgm:constr type="b" for="ch" forName="DropPinPlaceHolder1" refType="h"/>
                        <dgm:constr type="r" for="ch" forName="DropPinPlaceHolder1" refType="w"/>
                        <dgm:constr type="w" for="ch" forName="ConnectLine1" refType="h" fact="0.01"/>
                        <dgm:constr type="ctrX" for="ch" forName="ConnectLine1" refType="ctrX" refFor="ch" refForName="DropPinPlaceHolder1"/>
                        <dgm:constr type="t" for="ch" forName="ConnectLine1" refType="h" fact="0.5"/>
                        <dgm:constr type="b" for="ch" forName="ConnectLine1" refType="b" refFor="ch" refForName="DropPinPlaceHolder1"/>
                        <dgm:constr type="w" for="ch" forName="ConnectorPoint1" refType="h" refFor="ch" refForName="DropPinPlaceHolder1" fact="0.325"/>
                        <dgm:constr type="h" for="ch" forName="ConnectorPoint1" refType="h" refFor="ch" refForName="DropPinPlaceHolder1" fact="0.325"/>
                        <dgm:constr type="ctrX" for="ch" forName="ConnectorPoint1" refType="ctrX" refFor="ch" refForName="ConnectLine1"/>
                        <dgm:constr type="ctrY" for="ch" forName="ConnectorPoint1" refType="h" fact="0.5"/>
                        <dgm:constr type="w" for="ch" forName="EmptyPlaceHolder1" refType="w"/>
                        <dgm:constr type="h" for="ch" forName="EmptyPlaceHolder1" refType="h" fact="0.5"/>
                        <dgm:constr type="t" for="ch" forName="EmptyPlaceHolder1" refType="h" fact="0"/>
                      </dgm:constrLst>
                    </dgm:else>
                  </dgm:choose>
                </dgm:else>
              </dgm:choose>
              <dgm:layoutNode name="DropPinPlaceHolder1">
                <dgm:alg type="composite"/>
                <dgm:shape xmlns:r="http://schemas.openxmlformats.org/officeDocument/2006/relationships" r:blip="">
                  <dgm:adjLst/>
                </dgm:shape>
                <dgm:constrLst>
                  <dgm:constr type="w" for="ch" forName="DropPin1" refType="w" fact="0"/>
                  <dgm:constr type="h" for="ch" forName="DropPin1" refType="h" fact="0"/>
                  <dgm:constr type="ctrX" for="ch" forName="DropPin1" refType="w" fact="0"/>
                  <dgm:constr type="ctrY" for="ch" forName="DropPin1" refType="h" fact="0"/>
                  <dgm:constr type="w" for="ch" forName="Ellipse1" refType="w" refFor="ch" refForName="DropPin1" fact="0"/>
                  <dgm:constr type="h" for="ch" forName="Ellipse1" refType="w" refFor="ch" refForName="DropPin1" fact="0"/>
                  <dgm:constr type="ctrX" for="ch" forName="Ellipse1" refType="ctrX" refFor="ch" refForName="DropPin1" fact="0"/>
                  <dgm:constr type="ctrY" for="ch" forName="Ellipse1" refType="ctrY" refFor="ch" refForName="DropPin1" fact="0"/>
                </dgm:constrLst>
                <dgm:layoutNode name="DropPin1" styleLbl="alignNode1">
                  <dgm:alg type="sp"/>
                  <dgm:choose name="CaseForPlacingTearDropAboveAndBelowDivider1">
                    <dgm:if name="CaseForPlacingTearDropAboveDivider1" axis="self" ptType="node" func="posOdd" op="equ" val="1">
                      <dgm:shape xmlns:r="http://schemas.openxmlformats.org/officeDocument/2006/relationships" rot="135" type="teardrop" r:blip="">
                        <dgm:adjLst>
                          <dgm:adj idx="1" val="1.15"/>
                        </dgm:adjLst>
                      </dgm:shape>
                    </dgm:if>
                    <dgm:else name="CaseForPlacingTearDropBelowDivider1">
                      <dgm:shape xmlns:r="http://schemas.openxmlformats.org/officeDocument/2006/relationships" rot="-45" type="teardrop" r:blip="">
                        <dgm:adjLst>
                          <dgm:adj idx="1" val="1.15"/>
                        </dgm:adjLst>
                      </dgm:shape>
                    </dgm:else>
                  </dgm:choose>
                  <dgm:presOf/>
                  <dgm:constrLst/>
                </dgm:layoutNode>
                <dgm:layoutNode name="Ellipse1" styleLbl="fgAcc1" moveWith="DropPin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</dgm:layoutNode>
              </dgm:layoutNode>
              <dgm:layoutNode name="L2TextContainer1" styleLbl="revTx" moveWith="L1TextContainer">
                <dgm:varLst>
                  <dgm:bulletEnabled val="1"/>
                </dgm:varLst>
                <dgm:choose name="casesForTxtDirLogic1">
                  <dgm:if name="Name771" axis="self" ptType="node" func="posOdd" op="equ" val="1">
                    <dgm:alg type="tx">
                      <dgm:param type="txAnchorVert" val="t"/>
                      <dgm:param type="parTxLTRAlign" val="l"/>
                      <dgm:param type="parTxRTLAlign" val="l"/>
                      <dgm:param type="txAnchorVertCh" val="t"/>
                      <dgm:param type="shpTxRTLAlignCh" val="l"/>
                      <dgm:param type="shpTxLTRAlignCh" val="l"/>
                    </dgm:alg>
                    <dgm:constrLst>
                      <dgm:constr type="lMarg"/>
                      <dgm:constr type="rMarg"/>
                      <dgm:constr type="tMarg"/>
                      <dgm:constr type="bMarg"/>
                    </dgm:constrLst>
                  </dgm:if>
                  <dgm:else name="Name881">
                    <dgm:alg type="tx">
                      <dgm:param type="txAnchorVert" val="t"/>
                      <dgm:param type="parTxLTRAlign" val="l"/>
                      <dgm:param type="parTxRTLAlign" val="l"/>
                      <dgm:param type="txAnchorVertCh" val="t"/>
                      <dgm:param type="shpTxRTLAlignCh" val="l"/>
                      <dgm:param type="shpTxLTRAlignCh" val="l"/>
                    </dgm:alg>
                    <dgm:constrLst>
                      <dgm:constr type="lMarg"/>
                      <dgm:constr type="rMarg"/>
                      <dgm:constr type="tMarg"/>
                      <dgm:constr type="bMarg"/>
                    </dgm:constrLst>
                  </dgm:else>
                </dgm:choose>
                <dgm:shape xmlns:r="http://schemas.openxmlformats.org/officeDocument/2006/relationships" type="rect" r:blip="">
                  <dgm:adjLst/>
                </dgm:shape>
                <dgm:presOf axis="des" ptType="node"/>
                <dgm:ruleLst>
                  <dgm:rule type="primFontSz" val="5" fact="NaN" max="NaN"/>
                </dgm:ruleLst>
              </dgm:layoutNode>
              <dgm:layoutNode name="L1TextContainer1" styleLbl="revTx">
                <dgm:varLst>
                  <dgm:chMax val="1"/>
                  <dgm:chPref val="1"/>
                  <dgm:bulletEnabled val="1"/>
                </dgm:varLst>
                <dgm:alg type="tx">
                  <dgm:param type="txAnchorVert" val="mid"/>
                  <dgm:param type="parTxLTRAlign" val="l"/>
                  <dgm:param type="parTxRTLAlign" val="l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  <dgm:layoutNode name="ConnectLine1" styleLbl="dkBgShp">
                <dgm:alg type="sp"/>
                <dgm:shape xmlns:r="http://schemas.openxmlformats.org/officeDocument/2006/relationships" type="rect" r:blip="">
                  <dgm:adjLst/>
                  <dgm:extLst>
                    <a:ext uri="{B698B0E9-8C71-41B9-8309-B3DCBF30829C}">
                      <dgm1612:spPr xmlns:dgm1612="http://schemas.microsoft.com/office/drawing/2016/12/diagram">
                        <a:gradFill rotWithShape="0">
                          <a:gsLst>
                            <a:gs pos="0">
                              <a:schemeClr val="accent1">
                                <a:tint val="76000"/>
                              </a:schemeClr>
                            </a:gs>
                            <a:gs pos="100000">
                              <a:schemeClr val="accent1">
                                <a:tint val="76000"/>
                              </a:schemeClr>
                            </a:gs>
                          </a:gsLst>
                          <a:lin ang="0" scaled="0"/>
                        </a:gradFill>
                      </dgm1612:spPr>
                    </a:ext>
                  </dgm:extLst>
                </dgm:shape>
                <dgm:presOf/>
                <dgm:constrLst/>
              </dgm:layoutNode>
              <dgm:layoutNode name="ConnectorPoint1" moveWith="ConnectLine1">
                <dgm:alg type="composite"/>
                <dgm:shape xmlns:r="http://schemas.openxmlformats.org/officeDocument/2006/relationships" r:blip="">
                  <dgm:adjLst/>
                </dgm:shape>
                <dgm:presOf/>
                <dgm:constrLst>
                  <dgm:constr type="w" for="ch" forName="Bullet1" refType="w"/>
                  <dgm:constr type="h" for="ch" forName="Bullet1" refType="w"/>
                  <dgm:constr type="ctrX" for="ch" forName="Bullet1" refType="w" fact="0.5"/>
                  <dgm:constr type="ctrY" for="ch" forName="Bullet1" refType="h" fact="0.5"/>
                </dgm:constrLst>
                <dgm:layoutNode name="Bullet1" styleLbl="node1NoLn">
                  <dgm:alg type="sp"/>
                  <dgm:shape xmlns:r="http://schemas.openxmlformats.org/officeDocument/2006/relationships" type="ellipse" r:blip="" zOrderOff="10">
                    <dgm:adjLst/>
                  </dgm:shape>
                  <dgm:presOf/>
                  <dgm:constrLst/>
                </dgm:layoutNode>
              </dgm:layoutNode>
              <dgm:layoutNode name="EmptyPlaceHolder1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</dgm:layoutNode>
            </dgm:layoutNode>
            <dgm:forEach name="Name281" axis="followSib" ptType="sibTrans" cnt="1">
              <dgm:layoutNode name="spaceBetweenRectangles1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forEach>
          </dgm:forEach>
        </dgm:if>
        <dgm:else name="MoreThanTwoNodes">
          <dgm:forEach name="nodesForEach" axis="ch" ptType="node">
            <dgm:layoutNode name="composite">
              <dgm:alg type="composite"/>
              <dgm:shape xmlns:r="http://schemas.openxmlformats.org/officeDocument/2006/relationships" r:blip="">
                <dgm:adjLst/>
              </dgm:shape>
              <dgm:choose name="CaseForLayoutDirection">
                <dgm:if name="CaseForLayoutDirectionLTR" func="var" arg="dir" op="equ" val="norm">
                  <dgm:choose name="CaseForPlacingNodesAboveAndBelowDividerLTR">
                    <dgm:if name="CaseForPlacingNodeAboveDividerLTR" axis="self" ptType="node" func="posOdd" op="equ" val="1">
                      <dgm:constrLst>
                        <dgm:constr type="w" for="ch" forName="ConnectorPoint" refType="h" refFor="ch" refForName="DropPinPlaceHolder" fact="0.325"/>
                        <dgm:constr type="h" for="ch" forName="ConnectorPoint" refType="h" refFor="ch" refForName="DropPinPlaceHolder" fact="0.325"/>
                        <dgm:constr type="ctrX" for="ch" forName="ConnectorPoint" refType="ctrX" refFor="ch" refForName="ConnectLine"/>
                        <dgm:constr type="ctrY" for="ch" forName="ConnectorPoint" refType="h" fact="0.5"/>
                        <dgm:constr type="w" for="ch" forName="DropPinPlaceHolder" refType="h" fact="0.16"/>
                        <dgm:constr type="h" for="ch" forName="DropPinPlaceHolder" refType="h" fact="0.16"/>
                        <dgm:constr type="t" for="ch" forName="DropPinPlaceHolder" refType="h" fact="0"/>
                        <dgm:constr type="l" for="ch" forName="DropPinPlaceHolder" refType="w" fact="0"/>
                        <dgm:constr type="w" for="ch" forName="L2TextContainer" refType="w" fact="0.83"/>
                        <dgm:constr type="l" for="ch" forName="L2TextContainer" refType="r" refFor="ch" refForName="DropPinPlaceHolder"/>
                        <dgm:constr type="t" for="ch" forName="L2TextContainer" refType="h" fact="0.16"/>
                        <dgm:constr type="b" for="ch" forName="L2TextContainer" refType="h" fact="0.45"/>
                        <dgm:constr type="w" for="ch" forName="L1TextContainer" refType="w" fact="0.83"/>
                        <dgm:constr type="l" for="ch" forName="L1TextContainer" refType="r" refFor="ch" refForName="DropPinPlaceHolder"/>
                        <dgm:constr type="t" for="ch" forName="L1TextContainer" refType="h" fact="0.01"/>
                        <dgm:constr type="b" for="ch" forName="L1TextContainer" refType="h" fact="0.16"/>
                        <dgm:constr type="w" for="ch" forName="ConnectLine" refType="h" fact="0.01"/>
                        <dgm:constr type="ctrX" for="ch" forName="ConnectLine" refType="ctrX" refFor="ch" refForName="DropPinPlaceHolder"/>
                        <dgm:constr type="b" for="ch" forName="ConnectLine" refType="h" fact="0.5"/>
                        <dgm:constr type="t" for="ch" forName="ConnectLine" refType="b" refFor="ch" refForName="DropPinPlaceHolder" fact="0"/>
                        <dgm:constr type="w" for="ch" forName="EmptyPlaceHolder" refType="w"/>
                        <dgm:constr type="h" for="ch" forName="EmptyPlaceHolder" refType="h" fact="0.5"/>
                        <dgm:constr type="t" for="ch" forName="EmptyPlaceHolder" refType="h" fact="0.5"/>
                      </dgm:constrLst>
                    </dgm:if>
                    <dgm:else name="CaseForPlacingNodeBelowDividerLTR">
                      <dgm:constrLst>
                        <dgm:constr type="w" for="ch" forName="ConnectorPoint" refType="h" refFor="ch" refForName="DropPinPlaceHolder" fact="0.325"/>
                        <dgm:constr type="h" for="ch" forName="ConnectorPoint" refType="h" refFor="ch" refForName="DropPinPlaceHolder" fact="0.325"/>
                        <dgm:constr type="ctrX" for="ch" forName="ConnectorPoint" refType="ctrX" refFor="ch" refForName="ConnectLine"/>
                        <dgm:constr type="ctrY" for="ch" forName="ConnectorPoint" refType="h" fact="0.5"/>
                        <dgm:constr type="w" for="ch" forName="DropPinPlaceHolder" refType="h" fact="0.16"/>
                        <dgm:constr type="h" for="ch" forName="DropPinPlaceHolder" refType="h" fact="0.16"/>
                        <dgm:constr type="b" for="ch" forName="DropPinPlaceHolder" refType="h"/>
                        <dgm:constr type="l" for="ch" forName="DropPinPlaceHolder" refType="w" fact="0"/>
                        <dgm:constr type="w" for="ch" forName="L1TextContainer" refType="w" fact="0.83"/>
                        <dgm:constr type="l" for="ch" forName="L1TextContainer" refType="r" refFor="ch" refForName="DropPinPlaceHolder"/>
                        <dgm:constr type="b" for="ch" forName="L1TextContainer" refType="h" fact="0.755"/>
                        <dgm:constr type="t" for="ch" forName="L1TextContainer" refType="h" fact="0.6"/>
                        <dgm:constr type="w" for="ch" forName="L2TextContainer" refType="w" fact="0.83"/>
                        <dgm:constr type="l" for="ch" forName="L2TextContainer" refType="r" refFor="ch" refForName="DropPinPlaceHolder"/>
                        <dgm:constr type="b" for="ch" forName="L2TextContainer" refType="h" fact="0.99"/>
                        <dgm:constr type="t" for="ch" forName="L2TextContainer" refType="h" fact="0.755"/>
                        <dgm:constr type="w" for="ch" forName="ConnectLine" refType="h" fact="0.01"/>
                        <dgm:constr type="ctrX" for="ch" forName="ConnectLine" refType="ctrX" refFor="ch" refForName="DropPinPlaceHolder"/>
                        <dgm:constr type="t" for="ch" forName="ConnectLine" refType="h" fact="0.5"/>
                        <dgm:constr type="b" for="ch" forName="ConnectLine" refType="b" refFor="ch" refForName="DropPinPlaceHolder"/>
                        <dgm:constr type="w" for="ch" forName="EmptyPlaceHolder" refType="w"/>
                        <dgm:constr type="h" for="ch" forName="EmptyPlaceHolder" refType="h" fact="0.5"/>
                        <dgm:constr type="t" for="ch" forName="EmptyPlaceHolder" refType="h" fact="0"/>
                      </dgm:constrLst>
                    </dgm:else>
                  </dgm:choose>
                </dgm:if>
                <dgm:else name="CaseForLayoutDirectionRTL">
                  <dgm:choose name="CaseForPlacingNodesAboveAndBelowDividerRTL">
                    <dgm:if name="CaseForPlacingNodeAboveDividerRTL" axis="self" ptType="node" func="posOdd" op="equ" val="1">
                      <dgm:constrLst>
                        <dgm:constr type="w" for="ch" forName="L1TextContainer" refType="w" fact="0.83"/>
                        <dgm:constr type="l" for="ch" forName="L1TextContainer" refType="w" fact="0"/>
                        <dgm:constr type="t" for="ch" forName="L1TextContainer" refType="h" fact="0.01"/>
                        <dgm:constr type="b" for="ch" forName="L1TextContainer" refType="h" fact="0.16"/>
                        <dgm:constr type="w" for="ch" forName="L2TextContainer" refType="w" fact="0.83"/>
                        <dgm:constr type="l" for="ch" forName="L2TextContainer" refType="w" fact="0"/>
                        <dgm:constr type="t" for="ch" forName="L2TextContainer" refType="h" fact="0.16"/>
                        <dgm:constr type="b" for="ch" forName="L2TextContainer" refType="h" fact="0.45"/>
                        <dgm:constr type="w" for="ch" forName="DropPinPlaceHolder" refType="h" fact="0.16"/>
                        <dgm:constr type="h" for="ch" forName="DropPinPlaceHolder" refType="h" fact="0.16"/>
                        <dgm:constr type="t" for="ch" forName="DropPinPlaceHolder" refType="h" fact="0"/>
                        <dgm:constr type="r" for="ch" forName="DropPinPlaceHolder" refType="w"/>
                        <dgm:constr type="w" for="ch" forName="ConnectLine" refType="h" fact="0.01"/>
                        <dgm:constr type="ctrX" for="ch" forName="ConnectLine" refType="ctrX" refFor="ch" refForName="DropPinPlaceHolder"/>
                        <dgm:constr type="b" for="ch" forName="ConnectLine" refType="h" fact="0.5"/>
                        <dgm:constr type="t" for="ch" forName="ConnectLine" refType="b" refFor="ch" refForName="DropPinPlaceHolder" fact="0"/>
                        <dgm:constr type="w" for="ch" forName="ConnectorPoint" refType="h" refFor="ch" refForName="DropPinPlaceHolder" fact="0.325"/>
                        <dgm:constr type="h" for="ch" forName="ConnectorPoint" refType="h" refFor="ch" refForName="DropPinPlaceHolder" fact="0.325"/>
                        <dgm:constr type="ctrX" for="ch" forName="ConnectorPoint" refType="ctrX" refFor="ch" refForName="ConnectLine"/>
                        <dgm:constr type="ctrY" for="ch" forName="ConnectorPoint" refType="h" fact="0.5"/>
                        <dgm:constr type="w" for="ch" forName="EmptyPlaceHolder" refType="w"/>
                        <dgm:constr type="h" for="ch" forName="EmptyPlaceHolder" refType="h" fact="0.5"/>
                        <dgm:constr type="t" for="ch" forName="EmptyPlaceHolder" refType="h" fact="0.5"/>
                      </dgm:constrLst>
                    </dgm:if>
                    <dgm:else name="CaseForPlacingNodeBelowDividerRTL">
                      <dgm:constrLst>
                        <dgm:constr type="w" for="ch" forName="L1TextContainer" refType="w" fact="0.83"/>
                        <dgm:constr type="l" for="ch" forName="L1TextContainer" refType="w" fact="0"/>
                        <dgm:constr type="b" for="ch" forName="L1TextContainer" refType="h" fact="0.755"/>
                        <dgm:constr type="t" for="ch" forName="L1TextContainer" refType="h" fact="0.6"/>
                        <dgm:constr type="w" for="ch" forName="L2TextContainer" refType="w" fact="0.83"/>
                        <dgm:constr type="l" for="ch" forName="L2TextContainer" refType="w" fact="0"/>
                        <dgm:constr type="b" for="ch" forName="L2TextContainer" refType="h" fact="0.99"/>
                        <dgm:constr type="t" for="ch" forName="L2TextContainer" refType="h" fact="0.755"/>
                        <dgm:constr type="w" for="ch" forName="DropPinPlaceHolder" refType="h" fact="0.16"/>
                        <dgm:constr type="h" for="ch" forName="DropPinPlaceHolder" refType="h" fact="0.16"/>
                        <dgm:constr type="b" for="ch" forName="DropPinPlaceHolder" refType="h"/>
                        <dgm:constr type="r" for="ch" forName="DropPinPlaceHolder" refType="w"/>
                        <dgm:constr type="w" for="ch" forName="ConnectLine" refType="h" fact="0.01"/>
                        <dgm:constr type="ctrX" for="ch" forName="ConnectLine" refType="ctrX" refFor="ch" refForName="DropPinPlaceHolder"/>
                        <dgm:constr type="t" for="ch" forName="ConnectLine" refType="h" fact="0.5"/>
                        <dgm:constr type="b" for="ch" forName="ConnectLine" refType="b" refFor="ch" refForName="DropPinPlaceHolder"/>
                        <dgm:constr type="w" for="ch" forName="ConnectorPoint" refType="h" refFor="ch" refForName="DropPinPlaceHolder" fact="0.325"/>
                        <dgm:constr type="h" for="ch" forName="ConnectorPoint" refType="h" refFor="ch" refForName="DropPinPlaceHolder" fact="0.325"/>
                        <dgm:constr type="ctrX" for="ch" forName="ConnectorPoint" refType="ctrX" refFor="ch" refForName="ConnectLine"/>
                        <dgm:constr type="ctrY" for="ch" forName="ConnectorPoint" refType="h" fact="0.5"/>
                        <dgm:constr type="w" for="ch" forName="EmptyPlaceHolder" refType="w"/>
                        <dgm:constr type="h" for="ch" forName="EmptyPlaceHolder" refType="h" fact="0.5"/>
                        <dgm:constr type="t" for="ch" forName="EmptyPlaceHolder" refType="h" fact="0"/>
                      </dgm:constrLst>
                    </dgm:else>
                  </dgm:choose>
                </dgm:else>
              </dgm:choose>
              <dgm:layoutNode name="DropPinPlaceHolder">
                <dgm:alg type="composite"/>
                <dgm:shape xmlns:r="http://schemas.openxmlformats.org/officeDocument/2006/relationships" r:blip="">
                  <dgm:adjLst/>
                </dgm:shape>
                <dgm:constrLst>
                  <dgm:constr type="w" for="ch" forName="DropPin" refType="w" fact="0"/>
                  <dgm:constr type="h" for="ch" forName="DropPin" refType="h" fact="0"/>
                  <dgm:constr type="ctrX" for="ch" forName="DropPin" refType="w" fact="0"/>
                  <dgm:constr type="ctrY" for="ch" forName="DropPin" refType="h" fact="0"/>
                  <dgm:constr type="w" for="ch" forName="Ellipse" refType="w" refFor="ch" refForName="DropPin" fact="0"/>
                  <dgm:constr type="h" for="ch" forName="Ellipse" refType="w" refFor="ch" refForName="DropPin" fact="0"/>
                  <dgm:constr type="ctrX" for="ch" forName="Ellipse" refType="ctrX" refFor="ch" refForName="DropPin" fact="0"/>
                  <dgm:constr type="ctrY" for="ch" forName="Ellipse" refType="ctrY" refFor="ch" refForName="DropPin" fact="0"/>
                </dgm:constrLst>
                <dgm:layoutNode name="DropPin" styleLbl="alignNode1">
                  <dgm:alg type="sp"/>
                  <dgm:choose name="CaseForPlacingTearDropAboveAndBelowDivider">
                    <dgm:if name="CaseForPlacingTearDropAboveDivider" axis="self" ptType="node" func="posOdd" op="equ" val="1">
                      <dgm:shape xmlns:r="http://schemas.openxmlformats.org/officeDocument/2006/relationships" rot="135" type="teardrop" r:blip="">
                        <dgm:adjLst>
                          <dgm:adj idx="1" val="1.15"/>
                        </dgm:adjLst>
                      </dgm:shape>
                    </dgm:if>
                    <dgm:else name="CaseForPlacingTearDropBelowDivider">
                      <dgm:shape xmlns:r="http://schemas.openxmlformats.org/officeDocument/2006/relationships" rot="-45" type="teardrop" r:blip="">
                        <dgm:adjLst>
                          <dgm:adj idx="1" val="1.15"/>
                        </dgm:adjLst>
                      </dgm:shape>
                    </dgm:else>
                  </dgm:choose>
                  <dgm:presOf/>
                  <dgm:constrLst/>
                </dgm:layoutNode>
                <dgm:layoutNode name="Ellipse" styleLbl="fgAcc1" moveWith="DropPin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</dgm:layoutNode>
              </dgm:layoutNode>
              <dgm:layoutNode name="L2TextContainer" styleLbl="revTx" moveWith="L1TextContainer">
                <dgm:varLst>
                  <dgm:bulletEnabled val="1"/>
                </dgm:varLst>
                <dgm:choose name="casesForTxtDirLogic">
                  <dgm:if name="Name77" axis="self" ptType="node" func="posOdd" op="equ" val="1">
                    <dgm:alg type="tx">
                      <dgm:param type="txAnchorVert" val="t"/>
                      <dgm:param type="parTxLTRAlign" val="l"/>
                      <dgm:param type="parTxRTLAlign" val="l"/>
                      <dgm:param type="txAnchorVertCh" val="t"/>
                      <dgm:param type="shpTxRTLAlignCh" val="l"/>
                      <dgm:param type="shpTxLTRAlignCh" val="l"/>
                    </dgm:alg>
                    <dgm:constrLst>
                      <dgm:constr type="lMarg"/>
                      <dgm:constr type="rMarg"/>
                      <dgm:constr type="tMarg"/>
                      <dgm:constr type="bMarg"/>
                    </dgm:constrLst>
                  </dgm:if>
                  <dgm:else name="Name88">
                    <dgm:alg type="tx">
                      <dgm:param type="txAnchorVert" val="t"/>
                      <dgm:param type="parTxLTRAlign" val="l"/>
                      <dgm:param type="parTxRTLAlign" val="l"/>
                      <dgm:param type="txAnchorVertCh" val="t"/>
                      <dgm:param type="shpTxRTLAlignCh" val="l"/>
                      <dgm:param type="shpTxLTRAlignCh" val="l"/>
                    </dgm:alg>
                    <dgm:constrLst>
                      <dgm:constr type="lMarg"/>
                      <dgm:constr type="rMarg"/>
                      <dgm:constr type="tMarg"/>
                      <dgm:constr type="bMarg"/>
                    </dgm:constrLst>
                  </dgm:else>
                </dgm:choose>
                <dgm:shape xmlns:r="http://schemas.openxmlformats.org/officeDocument/2006/relationships" type="rect" r:blip="">
                  <dgm:adjLst/>
                </dgm:shape>
                <dgm:presOf axis="des" ptType="node"/>
                <dgm:ruleLst>
                  <dgm:rule type="primFontSz" val="5" fact="NaN" max="NaN"/>
                </dgm:ruleLst>
              </dgm:layoutNode>
              <dgm:layoutNode name="L1TextContainer" styleLbl="revTx">
                <dgm:varLst>
                  <dgm:chMax val="1"/>
                  <dgm:chPref val="1"/>
                  <dgm:bulletEnabled val="1"/>
                </dgm:varLst>
                <dgm:alg type="tx">
                  <dgm:param type="txAnchorVert" val="mid"/>
                  <dgm:param type="parTxLTRAlign" val="l"/>
                  <dgm:param type="parTxRTLAlign" val="l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  <dgm:layoutNode name="ConnectLine" styleLbl="dkBgShp">
                <dgm:alg type="sp"/>
                <dgm:shape xmlns:r="http://schemas.openxmlformats.org/officeDocument/2006/relationships" type="rect" r:blip="">
                  <dgm:adjLst/>
                  <dgm:extLst>
                    <a:ext uri="{B698B0E9-8C71-41B9-8309-B3DCBF30829C}">
                      <dgm1612:spPr xmlns:dgm1612="http://schemas.microsoft.com/office/drawing/2016/12/diagram">
                        <a:gradFill rotWithShape="0">
                          <a:gsLst>
                            <a:gs pos="0">
                              <a:schemeClr val="accent1">
                                <a:tint val="76000"/>
                              </a:schemeClr>
                            </a:gs>
                            <a:gs pos="100000">
                              <a:schemeClr val="accent1">
                                <a:tint val="76000"/>
                              </a:schemeClr>
                            </a:gs>
                          </a:gsLst>
                          <a:lin ang="0" scaled="0"/>
                        </a:gradFill>
                      </dgm1612:spPr>
                    </a:ext>
                  </dgm:extLst>
                </dgm:shape>
                <dgm:presOf/>
                <dgm:constrLst/>
              </dgm:layoutNode>
              <dgm:layoutNode name="ConnectorPoint" moveWith="ConnectLine">
                <dgm:alg type="composite"/>
                <dgm:shape xmlns:r="http://schemas.openxmlformats.org/officeDocument/2006/relationships" r:blip="">
                  <dgm:adjLst/>
                </dgm:shape>
                <dgm:presOf/>
                <dgm:constrLst>
                  <dgm:constr type="w" for="ch" forName="Bullet" refType="w"/>
                  <dgm:constr type="h" for="ch" forName="Bullet" refType="w"/>
                  <dgm:constr type="ctrX" for="ch" forName="Bullet" refType="w" fact="0.5"/>
                  <dgm:constr type="ctrY" for="ch" forName="Bullet" refType="h" fact="0.5"/>
                </dgm:constrLst>
                <dgm:layoutNode name="Bullet" styleLbl="node1NoLn">
                  <dgm:alg type="sp"/>
                  <dgm:shape xmlns:r="http://schemas.openxmlformats.org/officeDocument/2006/relationships" type="ellipse" r:blip="" zOrderOff="10">
                    <dgm:adjLst/>
                  </dgm:shape>
                  <dgm:presOf/>
                  <dgm:constrLst/>
                </dgm:layoutNode>
              </dgm:layoutNode>
              <dgm:layoutNode name="EmptyPlaceHolder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</dgm:layoutNode>
            </dgm:layoutNode>
            <dgm:forEach name="Name28" axis="followSib" ptType="sibTrans" cnt="1">
              <dgm:layoutNode name="spaceBetweenRectangles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forEach>
          </dgm:forEach>
        </dgm:else>
      </dgm:choose>
    </dgm:layoutNode>
  </dgm:layoutNode>
  <dgm:extLst>
    <a:ext uri="{68A01E43-0DF5-4B5B-8FA6-DAF915123BFB}">
      <dgm1612:lstStyle xmlns:dgm1612="http://schemas.microsoft.com/office/drawing/2016/12/diagram">
        <a:lvl1pPr>
          <a:defRPr b="1"/>
        </a:lvl1pPr>
      </dgm1612:lstStyle>
    </a:ext>
  </dgm:extLst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6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9562E38-BADF-AB43-8550-4B29FAB2D614}" type="datetimeFigureOut">
              <a:rPr lang="en-US" smtClean="0"/>
              <a:t>9/15/26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6D7A52F-A062-8640-92ED-83FE5A3F49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07430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General audience question?</a:t>
            </a:r>
          </a:p>
          <a:p>
            <a:endParaRPr lang="en-US" dirty="0"/>
          </a:p>
          <a:p>
            <a:pPr marL="457200" marR="0" lvl="1" indent="0" algn="l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Talking points: </a:t>
            </a:r>
          </a:p>
          <a:p>
            <a:pPr marL="457200" marR="0" lvl="1" indent="0" algn="l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dirty="0">
                <a:latin typeface="Arial" panose="020B0604020202020204" pitchFamily="34" charset="0"/>
              </a:rPr>
              <a:t>How do we recognize symptoms? by doing an examination.</a:t>
            </a:r>
            <a:endParaRPr lang="en-US" dirty="0"/>
          </a:p>
          <a:p>
            <a:pPr marL="457200" marR="0" lvl="1" indent="0" algn="l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sz="1200" dirty="0"/>
              <a:t>nursing neurologic exam vs NIHSS (many components of the NIHSS can be obtained from regular Neuro assessment)</a:t>
            </a:r>
          </a:p>
          <a:p>
            <a:pPr marL="457200" marR="0" lvl="1" indent="0" algn="l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en-US" dirty="0">
              <a:latin typeface="Arial" panose="020B0604020202020204" pitchFamily="34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D7A52F-A062-8640-92ED-83FE5A3F49BA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54978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7">
            <a:extLst>
              <a:ext uri="{FF2B5EF4-FFF2-40B4-BE49-F238E27FC236}">
                <a16:creationId xmlns:a16="http://schemas.microsoft.com/office/drawing/2014/main" id="{B4BC04B6-C1C7-4E3D-BC70-FCB9127D386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5C31D4FF-598C-424D-8CE6-320002FC6858}" type="slidenum">
              <a:rPr lang="en-US" altLang="en-US"/>
              <a:pPr eaLnBrk="1" hangingPunct="1">
                <a:spcBef>
                  <a:spcPct val="0"/>
                </a:spcBef>
              </a:pPr>
              <a:t>5</a:t>
            </a:fld>
            <a:endParaRPr lang="en-US" altLang="en-US"/>
          </a:p>
        </p:txBody>
      </p:sp>
      <p:sp>
        <p:nvSpPr>
          <p:cNvPr id="73731" name="Slide Image Placeholder 1">
            <a:extLst>
              <a:ext uri="{FF2B5EF4-FFF2-40B4-BE49-F238E27FC236}">
                <a16:creationId xmlns:a16="http://schemas.microsoft.com/office/drawing/2014/main" id="{E79CB925-4A02-4051-9634-BE054F18341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3732" name="Notes Placeholder 2">
            <a:extLst>
              <a:ext uri="{FF2B5EF4-FFF2-40B4-BE49-F238E27FC236}">
                <a16:creationId xmlns:a16="http://schemas.microsoft.com/office/drawing/2014/main" id="{2524FC68-DD99-43A9-835A-DF1DBCF9A5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lvl="1" eaLnBrk="1" hangingPunct="1">
              <a:lnSpc>
                <a:spcPct val="80000"/>
              </a:lnSpc>
            </a:pPr>
            <a:r>
              <a:rPr lang="en-US" altLang="en-US" sz="1200" dirty="0"/>
              <a:t>Talking points: 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en-US" sz="1200" dirty="0"/>
              <a:t>-Purpose: to establish a baseline, normal vs abnormal, </a:t>
            </a:r>
            <a:r>
              <a:rPr lang="en-US" altLang="en-US" dirty="0">
                <a:latin typeface="Arial" panose="020B0604020202020204" pitchFamily="34" charset="0"/>
              </a:rPr>
              <a:t>change in symptoms; report focal changes immediately, </a:t>
            </a:r>
            <a:r>
              <a:rPr lang="en-US" altLang="en-US" sz="1200" dirty="0"/>
              <a:t>to localize the stroke;</a:t>
            </a:r>
          </a:p>
          <a:p>
            <a:pPr marL="457200" marR="0" lvl="1" indent="0" algn="l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sz="1200" dirty="0"/>
              <a:t>-Why is it important to know where the stroke is?: To assess/predict further risks to the patient; </a:t>
            </a:r>
            <a:r>
              <a:rPr lang="en-US" altLang="en-US" dirty="0">
                <a:latin typeface="Arial" panose="020B0604020202020204" pitchFamily="34" charset="0"/>
              </a:rPr>
              <a:t>Symptom recognition: Important to have an idea of the brain territories and associated symptoms. </a:t>
            </a:r>
            <a:endParaRPr lang="en-US" altLang="en-US" sz="1200" dirty="0"/>
          </a:p>
          <a:p>
            <a:pPr lvl="1" eaLnBrk="1" hangingPunct="1">
              <a:lnSpc>
                <a:spcPct val="80000"/>
              </a:lnSpc>
            </a:pPr>
            <a:endParaRPr lang="en-US" altLang="en-US" sz="1200" dirty="0"/>
          </a:p>
          <a:p>
            <a:pPr lvl="1" eaLnBrk="1" hangingPunct="1">
              <a:lnSpc>
                <a:spcPct val="80000"/>
              </a:lnSpc>
            </a:pPr>
            <a:r>
              <a:rPr lang="en-US" altLang="en-US" sz="1200" dirty="0"/>
              <a:t> Nurses need basic understanding of brain function, territories: Large vessel vs. small vessel, Anterior circulation vs. posterior circulation, Right side or left side symptoms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en-US" sz="1200" dirty="0"/>
          </a:p>
          <a:p>
            <a:pPr marL="457200" marR="0" lvl="1" indent="0" algn="l" defTabSz="9144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en-US" dirty="0">
              <a:latin typeface="Arial" panose="020B0604020202020204" pitchFamily="34" charset="0"/>
            </a:endParaRPr>
          </a:p>
          <a:p>
            <a:pPr lvl="1" eaLnBrk="1" hangingPunct="1">
              <a:lnSpc>
                <a:spcPct val="80000"/>
              </a:lnSpc>
            </a:pPr>
            <a:endParaRPr lang="en-US" altLang="en-US" sz="1200" dirty="0"/>
          </a:p>
          <a:p>
            <a:pPr defTabSz="457200" eaLnBrk="1" hangingPunct="1">
              <a:spcBef>
                <a:spcPct val="0"/>
              </a:spcBef>
            </a:pPr>
            <a:endParaRPr lang="en-US" altLang="en-US" dirty="0">
              <a:latin typeface="Arial" panose="020B0604020202020204" pitchFamily="34" charset="0"/>
            </a:endParaRPr>
          </a:p>
        </p:txBody>
      </p:sp>
      <p:sp>
        <p:nvSpPr>
          <p:cNvPr id="73733" name="Slide Number Placeholder 3">
            <a:extLst>
              <a:ext uri="{FF2B5EF4-FFF2-40B4-BE49-F238E27FC236}">
                <a16:creationId xmlns:a16="http://schemas.microsoft.com/office/drawing/2014/main" id="{88519DFD-DF8C-4619-A277-BB57A666CDE3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829675"/>
            <a:ext cx="2971800" cy="465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defTabSz="4572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4572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4572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4572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4572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45A7E298-5BCF-47B9-95EA-37BE17EFB005}" type="slidenum">
              <a:rPr lang="en-US" altLang="en-US">
                <a:latin typeface="Calibri" panose="020F0502020204030204" pitchFamily="34" charset="0"/>
              </a:rPr>
              <a:pPr algn="r" eaLnBrk="1" hangingPunct="1">
                <a:spcBef>
                  <a:spcPct val="0"/>
                </a:spcBef>
              </a:pPr>
              <a:t>5</a:t>
            </a:fld>
            <a:endParaRPr lang="en-US" altLang="en-US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dirty="0">
                <a:latin typeface="Arial" panose="020B0604020202020204" pitchFamily="34" charset="0"/>
              </a:rPr>
              <a:t>Examining your patient frequently will allow you to determine changes (improvement vs worsening); what is considered debilitating to a patient?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b="1" dirty="0">
                <a:latin typeface="Arial" panose="020B0604020202020204" pitchFamily="34" charset="0"/>
              </a:rPr>
              <a:t>Neuro exam</a:t>
            </a:r>
            <a:r>
              <a:rPr lang="en-US" altLang="en-US" dirty="0">
                <a:latin typeface="Arial" panose="020B0604020202020204" pitchFamily="34" charset="0"/>
              </a:rPr>
              <a:t>: 6 main components; </a:t>
            </a:r>
            <a:r>
              <a:rPr lang="en-US" altLang="en-US" b="1" dirty="0">
                <a:latin typeface="Arial" panose="020B0604020202020204" pitchFamily="34" charset="0"/>
              </a:rPr>
              <a:t>NIHSS</a:t>
            </a:r>
            <a:r>
              <a:rPr lang="en-US" altLang="en-US" dirty="0">
                <a:latin typeface="Arial" panose="020B0604020202020204" pitchFamily="34" charset="0"/>
              </a:rPr>
              <a:t>: Comprising 11 components, the NIHSS provides a structured assessment of </a:t>
            </a:r>
            <a:r>
              <a:rPr lang="en-US" altLang="en-US" b="1" dirty="0">
                <a:latin typeface="Arial" panose="020B0604020202020204" pitchFamily="34" charset="0"/>
              </a:rPr>
              <a:t>consciousness, motor strength, language, sensation, coordination, and neglect</a:t>
            </a:r>
            <a:r>
              <a:rPr lang="en-US" altLang="en-US" dirty="0">
                <a:latin typeface="Arial" panose="020B0604020202020204" pitchFamily="34" charset="0"/>
              </a:rPr>
              <a:t>. Important factor NIHSS does not completely capture posterior circulation strokes.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en-US" dirty="0">
              <a:latin typeface="Arial" panose="020B0604020202020204" pitchFamily="34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D7A52F-A062-8640-92ED-83FE5A3F49BA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650582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Slide Image Placeholder 1">
            <a:extLst>
              <a:ext uri="{FF2B5EF4-FFF2-40B4-BE49-F238E27FC236}">
                <a16:creationId xmlns:a16="http://schemas.microsoft.com/office/drawing/2014/main" id="{D0A17D08-48FF-186A-37D8-C725392C9499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1379" name="Notes Placeholder 2">
            <a:extLst>
              <a:ext uri="{FF2B5EF4-FFF2-40B4-BE49-F238E27FC236}">
                <a16:creationId xmlns:a16="http://schemas.microsoft.com/office/drawing/2014/main" id="{0809973E-5613-18C0-758B-C36079872D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dirty="0">
                <a:latin typeface="Arial" panose="020B0604020202020204" pitchFamily="34" charset="0"/>
              </a:rPr>
              <a:t>Depicts the comparison of the Neuro Exam (broad, clinical and detects neuro change) and NIHSS 11-point scale (standardized scale, stroke based, quantifiable (#), severity of stroke)…..</a:t>
            </a:r>
          </a:p>
        </p:txBody>
      </p:sp>
      <p:sp>
        <p:nvSpPr>
          <p:cNvPr id="101380" name="Slide Number Placeholder 3">
            <a:extLst>
              <a:ext uri="{FF2B5EF4-FFF2-40B4-BE49-F238E27FC236}">
                <a16:creationId xmlns:a16="http://schemas.microsoft.com/office/drawing/2014/main" id="{F45C4C2F-69D6-E0F9-3AB2-80B12A7572E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B457273E-8AE6-914A-BDFC-5A28DF8C4D9B}" type="slidenum">
              <a:rPr lang="en-US" altLang="en-US"/>
              <a:pPr eaLnBrk="1" hangingPunct="1">
                <a:spcBef>
                  <a:spcPct val="0"/>
                </a:spcBef>
              </a:pPr>
              <a:t>7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7">
            <a:extLst>
              <a:ext uri="{FF2B5EF4-FFF2-40B4-BE49-F238E27FC236}">
                <a16:creationId xmlns:a16="http://schemas.microsoft.com/office/drawing/2014/main" id="{64D1C992-BAB0-43C0-814F-55A5AE68E0D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89FD8DB3-C21D-4EBE-8712-E3FC007EEDC3}" type="slidenum">
              <a:rPr lang="en-US" altLang="en-US"/>
              <a:pPr eaLnBrk="1" hangingPunct="1">
                <a:spcBef>
                  <a:spcPct val="0"/>
                </a:spcBef>
              </a:pPr>
              <a:t>8</a:t>
            </a:fld>
            <a:endParaRPr lang="en-US" altLang="en-US"/>
          </a:p>
        </p:txBody>
      </p:sp>
      <p:sp>
        <p:nvSpPr>
          <p:cNvPr id="76803" name="Slide Image Placeholder 1">
            <a:extLst>
              <a:ext uri="{FF2B5EF4-FFF2-40B4-BE49-F238E27FC236}">
                <a16:creationId xmlns:a16="http://schemas.microsoft.com/office/drawing/2014/main" id="{D2B05E34-14BD-43C3-9B32-B0B1BDD6D7A4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6804" name="Notes Placeholder 2">
            <a:extLst>
              <a:ext uri="{FF2B5EF4-FFF2-40B4-BE49-F238E27FC236}">
                <a16:creationId xmlns:a16="http://schemas.microsoft.com/office/drawing/2014/main" id="{70211613-37C0-4558-96B9-BA6C672C07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lvl="1" eaLnBrk="1" hangingPunct="1">
              <a:lnSpc>
                <a:spcPct val="80000"/>
              </a:lnSpc>
            </a:pPr>
            <a:r>
              <a:rPr lang="en-US" altLang="en-US" sz="1200" dirty="0"/>
              <a:t>Nurses need basic understanding of brain function (lobes); Vascular Circulation territories: Large vessel vs. small vessel, Anterior circulation vs. posterior circulation, Right side or left side symptoms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en-US" sz="1200" dirty="0"/>
          </a:p>
          <a:p>
            <a:pPr defTabSz="457200" eaLnBrk="1" hangingPunct="1">
              <a:spcBef>
                <a:spcPct val="0"/>
              </a:spcBef>
            </a:pPr>
            <a:endParaRPr lang="en-US" altLang="en-US" dirty="0">
              <a:latin typeface="Arial" panose="020B0604020202020204" pitchFamily="34" charset="0"/>
            </a:endParaRPr>
          </a:p>
        </p:txBody>
      </p:sp>
      <p:sp>
        <p:nvSpPr>
          <p:cNvPr id="76805" name="Slide Number Placeholder 3">
            <a:extLst>
              <a:ext uri="{FF2B5EF4-FFF2-40B4-BE49-F238E27FC236}">
                <a16:creationId xmlns:a16="http://schemas.microsoft.com/office/drawing/2014/main" id="{DB217682-FD2F-4E8F-A273-F8CFADAF77AB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829675"/>
            <a:ext cx="2971800" cy="465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defTabSz="4572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4572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4572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4572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4572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EC08C45C-4BCF-4135-B850-AB77D2948AD3}" type="slidenum">
              <a:rPr lang="en-US" altLang="en-US">
                <a:latin typeface="Calibri" panose="020F0502020204030204" pitchFamily="34" charset="0"/>
              </a:rPr>
              <a:pPr algn="r" eaLnBrk="1" hangingPunct="1">
                <a:spcBef>
                  <a:spcPct val="0"/>
                </a:spcBef>
              </a:pPr>
              <a:t>8</a:t>
            </a:fld>
            <a:endParaRPr lang="en-US" altLang="en-US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Anterior circulation: primarily supplies frontal, parietal and temporal lobes: Posterior Circulation = occipital lobe, brainstem, cerebellum and thalamus (VA-&gt; BA, supplies brainstem, cerebellum, thalamus) </a:t>
            </a:r>
          </a:p>
          <a:p>
            <a:r>
              <a:rPr lang="en-US" dirty="0"/>
              <a:t>Anterior circulation is captured better than posterior with regards to NIHSS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D7A52F-A062-8640-92ED-83FE5A3F49BA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804155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7">
            <a:extLst>
              <a:ext uri="{FF2B5EF4-FFF2-40B4-BE49-F238E27FC236}">
                <a16:creationId xmlns:a16="http://schemas.microsoft.com/office/drawing/2014/main" id="{D741AD1B-825D-4BAB-A546-BA4FC50F8C9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D9AD5062-5B86-4820-AC99-ACD41831D9C4}" type="slidenum">
              <a:rPr lang="en-US" altLang="en-US"/>
              <a:pPr eaLnBrk="1" hangingPunct="1">
                <a:spcBef>
                  <a:spcPct val="0"/>
                </a:spcBef>
              </a:pPr>
              <a:t>10</a:t>
            </a:fld>
            <a:endParaRPr lang="en-US" altLang="en-US"/>
          </a:p>
        </p:txBody>
      </p:sp>
      <p:sp>
        <p:nvSpPr>
          <p:cNvPr id="78851" name="Slide Image Placeholder 1">
            <a:extLst>
              <a:ext uri="{FF2B5EF4-FFF2-40B4-BE49-F238E27FC236}">
                <a16:creationId xmlns:a16="http://schemas.microsoft.com/office/drawing/2014/main" id="{00558175-9DC9-40E6-9C1F-7EEE39529FA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8852" name="Notes Placeholder 2">
            <a:extLst>
              <a:ext uri="{FF2B5EF4-FFF2-40B4-BE49-F238E27FC236}">
                <a16:creationId xmlns:a16="http://schemas.microsoft.com/office/drawing/2014/main" id="{9B69640E-F7DC-432B-9D8A-46033A1CD7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defTabSz="457200" eaLnBrk="1" hangingPunct="1">
              <a:spcBef>
                <a:spcPct val="0"/>
              </a:spcBef>
            </a:pPr>
            <a:r>
              <a:rPr lang="en-US" altLang="en-US" dirty="0">
                <a:latin typeface="Arial" panose="020B0604020202020204" pitchFamily="34" charset="0"/>
              </a:rPr>
              <a:t>Talking points:</a:t>
            </a:r>
          </a:p>
          <a:p>
            <a:pPr defTabSz="457200" eaLnBrk="1" hangingPunct="1">
              <a:spcBef>
                <a:spcPct val="0"/>
              </a:spcBef>
            </a:pPr>
            <a:r>
              <a:rPr lang="en-US" altLang="en-US" dirty="0">
                <a:latin typeface="Arial" panose="020B0604020202020204" pitchFamily="34" charset="0"/>
              </a:rPr>
              <a:t>Early intervention of acute stroke is to minimize damage to at risk tissue, and disability, worsened outcomes.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dirty="0">
                <a:latin typeface="Arial" panose="020B0604020202020204" pitchFamily="34" charset="0"/>
              </a:rPr>
              <a:t>Nursing neurologic examination is important. Reporting significantly worse exams is important. Symptom progression/worsening tells us something is going on (could be normal evolution versus something new causing worsening)</a:t>
            </a:r>
          </a:p>
          <a:p>
            <a:pPr defTabSz="457200" eaLnBrk="1" hangingPunct="1">
              <a:spcBef>
                <a:spcPct val="0"/>
              </a:spcBef>
            </a:pPr>
            <a:r>
              <a:rPr lang="en-US" altLang="en-US" dirty="0">
                <a:latin typeface="Arial" panose="020B0604020202020204" pitchFamily="34" charset="0"/>
              </a:rPr>
              <a:t>Further evaluation helps us determine why the patient is worsening and is there something that can be done about it (</a:t>
            </a:r>
            <a:r>
              <a:rPr lang="en-US" altLang="en-US" dirty="0" err="1">
                <a:latin typeface="Arial" panose="020B0604020202020204" pitchFamily="34" charset="0"/>
              </a:rPr>
              <a:t>ie</a:t>
            </a:r>
            <a:r>
              <a:rPr lang="en-US" altLang="en-US" dirty="0">
                <a:latin typeface="Arial" panose="020B0604020202020204" pitchFamily="34" charset="0"/>
              </a:rPr>
              <a:t> BP, expansion of the stroke, swelling, bleeding (new vs expansion), seizure </a:t>
            </a:r>
            <a:r>
              <a:rPr lang="en-US" altLang="en-US" dirty="0" err="1">
                <a:latin typeface="Arial" panose="020B0604020202020204" pitchFamily="34" charset="0"/>
              </a:rPr>
              <a:t>etc</a:t>
            </a:r>
            <a:endParaRPr lang="en-US" altLang="en-US" dirty="0">
              <a:latin typeface="Arial" panose="020B0604020202020204" pitchFamily="34" charset="0"/>
            </a:endParaRPr>
          </a:p>
        </p:txBody>
      </p:sp>
      <p:sp>
        <p:nvSpPr>
          <p:cNvPr id="78853" name="Slide Number Placeholder 3">
            <a:extLst>
              <a:ext uri="{FF2B5EF4-FFF2-40B4-BE49-F238E27FC236}">
                <a16:creationId xmlns:a16="http://schemas.microsoft.com/office/drawing/2014/main" id="{5D51B820-4E31-48A2-A05C-12D42DDF2873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829675"/>
            <a:ext cx="2971800" cy="465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defTabSz="4572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4572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4572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4572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4572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2D656DB3-42E0-492F-8948-1C134DAB77FD}" type="slidenum">
              <a:rPr lang="en-US" altLang="en-US">
                <a:latin typeface="Calibri" panose="020F0502020204030204" pitchFamily="34" charset="0"/>
              </a:rPr>
              <a:pPr algn="r" eaLnBrk="1" hangingPunct="1">
                <a:spcBef>
                  <a:spcPct val="0"/>
                </a:spcBef>
              </a:pPr>
              <a:t>10</a:t>
            </a:fld>
            <a:endParaRPr lang="en-US" altLang="en-US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7">
            <a:extLst>
              <a:ext uri="{FF2B5EF4-FFF2-40B4-BE49-F238E27FC236}">
                <a16:creationId xmlns:a16="http://schemas.microsoft.com/office/drawing/2014/main" id="{060B997B-48B6-4F93-8F13-1D866741E48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C82C5511-8B51-4BE3-ACD9-1B107C43B1A9}" type="slidenum">
              <a:rPr lang="en-US" altLang="en-US"/>
              <a:pPr eaLnBrk="1" hangingPunct="1">
                <a:spcBef>
                  <a:spcPct val="0"/>
                </a:spcBef>
              </a:pPr>
              <a:t>11</a:t>
            </a:fld>
            <a:endParaRPr lang="en-US" altLang="en-US"/>
          </a:p>
        </p:txBody>
      </p:sp>
      <p:sp>
        <p:nvSpPr>
          <p:cNvPr id="79875" name="Slide Image Placeholder 1">
            <a:extLst>
              <a:ext uri="{FF2B5EF4-FFF2-40B4-BE49-F238E27FC236}">
                <a16:creationId xmlns:a16="http://schemas.microsoft.com/office/drawing/2014/main" id="{3FD5C350-0E53-44F6-A9E3-BA82F6C05C5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9876" name="Notes Placeholder 2">
            <a:extLst>
              <a:ext uri="{FF2B5EF4-FFF2-40B4-BE49-F238E27FC236}">
                <a16:creationId xmlns:a16="http://schemas.microsoft.com/office/drawing/2014/main" id="{CF8B6762-B399-4A99-A724-476B6682C0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defTabSz="457200" eaLnBrk="1" hangingPunct="1">
              <a:spcBef>
                <a:spcPct val="0"/>
              </a:spcBef>
            </a:pPr>
            <a:endParaRPr lang="en-US" altLang="en-US" dirty="0">
              <a:latin typeface="Arial" panose="020B0604020202020204" pitchFamily="34" charset="0"/>
            </a:endParaRPr>
          </a:p>
        </p:txBody>
      </p:sp>
      <p:sp>
        <p:nvSpPr>
          <p:cNvPr id="79877" name="Slide Number Placeholder 3">
            <a:extLst>
              <a:ext uri="{FF2B5EF4-FFF2-40B4-BE49-F238E27FC236}">
                <a16:creationId xmlns:a16="http://schemas.microsoft.com/office/drawing/2014/main" id="{05A33E5F-B5B1-4216-A0AB-7A958CF31C53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829675"/>
            <a:ext cx="2971800" cy="465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defTabSz="4572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4572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4572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4572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4572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96754528-7907-4384-B969-0565572CCB4B}" type="slidenum">
              <a:rPr lang="en-US" altLang="en-US">
                <a:latin typeface="Calibri" panose="020F0502020204030204" pitchFamily="34" charset="0"/>
              </a:rPr>
              <a:pPr algn="r" eaLnBrk="1" hangingPunct="1">
                <a:spcBef>
                  <a:spcPct val="0"/>
                </a:spcBef>
              </a:pPr>
              <a:t>11</a:t>
            </a:fld>
            <a:endParaRPr lang="en-US" altLang="en-US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C478E5-89B4-79E9-636B-558EEC0717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F6DB8E2-D911-FC70-FDFA-C6B975D39C4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FF8E0C1-B6AB-5E06-F77C-E0D46ACED60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K.A.G (left MCA infarct: left inferolateral frontal, post central gyrus, semi-</a:t>
            </a:r>
            <a:r>
              <a:rPr lang="en-US" dirty="0" err="1"/>
              <a:t>ovale</a:t>
            </a:r>
            <a:r>
              <a:rPr lang="en-US" dirty="0"/>
              <a:t>, left insular cortex) reason follow-up exam done NP concerned patient was eligible for TNK in extended window at this point, NIHSS (aphasia is debilitating though NIHSS score is low).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D287A32-9811-9D87-7332-A8C0A9B1B3E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D7A52F-A062-8640-92ED-83FE5A3F49BA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923490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996852-8C0B-3E6E-2CFE-5299121657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F086770-42C8-1C39-F6CC-9DA9ACE2FA7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F6F3171-DAEA-C06D-5B28-219DBC163D7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8CF9301-1AFC-0175-ED9C-9D9D6737487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D7A52F-A062-8640-92ED-83FE5A3F49BA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056093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Audience question</a:t>
            </a:r>
          </a:p>
          <a:p>
            <a:r>
              <a:rPr lang="en-US" dirty="0"/>
              <a:t>What is the calculated NIHSS score? 9</a:t>
            </a:r>
          </a:p>
          <a:p>
            <a:r>
              <a:rPr lang="en-US" dirty="0"/>
              <a:t>(2-1b, 1 mild facial, 1 RUE drift, 2-sensory, 1-best language mild-mod; 1- dysarthria, 1 extinction/inattention)</a:t>
            </a:r>
          </a:p>
          <a:p>
            <a:endParaRPr lang="en-US" dirty="0"/>
          </a:p>
          <a:p>
            <a:r>
              <a:rPr lang="en-US" dirty="0"/>
              <a:t>repeat 2 hours later post TNK NIHSS 7; total 5 hours post TNK NIHSS 4 (1-minor facial weakness; 2-sensory; 1-mild-mod aphasia)…12/24 discharged NIHSS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D7A52F-A062-8640-92ED-83FE5A3F49BA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369530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7BB65D-7401-FD21-D714-D292C9C173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DAEA1DC-41F5-7E26-8827-3D08D6115D2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FE2AC9B-3AFA-D6F0-DD45-619CBA51677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A.B. Was noted to be disoriented to time, place, event; only oriented to self. Code stroke pre-intervention ?17; 1a-c 2, 2, 2; 2. 0, 3. 0 4. 0, 5a–b 2,2 6a-b 7. 0, 8. 0 9. 3 10. 0 11. 0</a:t>
            </a:r>
          </a:p>
          <a:p>
            <a:r>
              <a:rPr lang="en-US" dirty="0"/>
              <a:t>24h NIH 14 1, 2, 0,0,0,0,0, 3, 0, 3, 0, 0, 3, 2, 0; DC NIH 14; 0, 0, 1, 0, 0, 2, 0, 3, 0, 3, 0, 0, 3, 2, 0 </a:t>
            </a:r>
          </a:p>
          <a:p>
            <a:r>
              <a:rPr lang="en-US" dirty="0"/>
              <a:t>No neuro assessment by nursing from arrival to 10am post MT; only GCS on arrival (14)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813CA7F-4E32-1901-8FC5-62088A4C29E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D7A52F-A062-8640-92ED-83FE5A3F49BA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308643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93E754-E2C2-A5EB-C8B0-99601191FE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A9485FC-B02B-74DE-EC59-78FF66A7DAB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F85E6E9-6165-6ED3-60BD-DA6938B9076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Motor function: 0= holds; 1=drifts (AG, drifts doesn’t hit bed), 2=lifts (AG some effort, voluntary movement, but falls to bed before 10;5 secs), 3=cannot lift AG, but has some voluntary movement on bed plane/body; 4= no voluntary movement at all; aphasia discuss how to assess if pt non-verbal; intubated </a:t>
            </a:r>
            <a:r>
              <a:rPr lang="en-US" dirty="0" err="1"/>
              <a:t>etc</a:t>
            </a:r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BA92FC2-6A50-9D09-0448-B00ADB8E768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D7A52F-A062-8640-92ED-83FE5A3F49BA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320421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876658-B354-869E-2355-5124D212A2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78A44A6-A932-928B-288C-BC59F29CC86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3E0B85B-7039-2A51-E2EE-ADA4AFDE615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Audience question: </a:t>
            </a:r>
          </a:p>
          <a:p>
            <a:r>
              <a:rPr lang="en-US" dirty="0"/>
              <a:t>What is the calculated NIHSS score? 14:1a-c 0,0,1; 2. 0; 3. 0; 4. 2; 5a-b 0,3; 6a-b. 0,3; 7. 0; 8. 0; 9. 3; 10. 2; 11. 0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BAA6378-A95D-441C-0E35-33447258A03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D7A52F-A062-8640-92ED-83FE5A3F49BA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48342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2CAF93-CD5D-8584-7A0F-65C3DEB9637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75AE961-9DE8-79F8-0A0F-9D93FA5DF86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6C0984-CCD9-7FB2-C70A-560A0C2679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595ADA-D2AE-CC4E-8A6B-61EC4CC53AFB}" type="datetimeFigureOut">
              <a:rPr lang="en-US" smtClean="0"/>
              <a:t>9/15/26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662D5A-EF28-C1C8-0590-D0F489F6C1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19DDF3-3548-B68F-F93C-8A764C978D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CB980-97BE-6C4A-BECE-669A3B824D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94061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374600-31FC-9FB6-AEC3-904881F9BF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7508DB-73E6-3FCE-2837-5BA32D48FE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C6A0D0-F32F-C2FD-56F4-0C42427C31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595ADA-D2AE-CC4E-8A6B-61EC4CC53AFB}" type="datetimeFigureOut">
              <a:rPr lang="en-US" smtClean="0"/>
              <a:t>9/15/26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C1E53D-1F56-600A-69C9-34EBCB00CD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1AD29E-A56E-415B-CA95-96EAC5362F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CB980-97BE-6C4A-BECE-669A3B824D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58467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EFF2FC-1BB1-9838-6CE8-633943D8FF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36B9BA1-650A-D482-F5A3-56E1A8E3D6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8BEF0C-37A1-4DE4-B10D-F30F5D5A6B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595ADA-D2AE-CC4E-8A6B-61EC4CC53AFB}" type="datetimeFigureOut">
              <a:rPr lang="en-US" smtClean="0"/>
              <a:t>9/15/26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DE7BDA-29A1-4E62-85A2-36A0F9854C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0383E3-4CAC-E50F-CF78-95DD9B16BD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CB980-97BE-6C4A-BECE-669A3B824D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7270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57045A-7B32-8CED-7133-4DFD75DBA3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EA289D-BF8A-5353-EE4E-5BB7851582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9F6DAF6-87D5-C541-D448-8844186439F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736449F-673A-B18F-284F-AD98D5834B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595ADA-D2AE-CC4E-8A6B-61EC4CC53AFB}" type="datetimeFigureOut">
              <a:rPr lang="en-US" smtClean="0"/>
              <a:t>9/15/26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155FD07-C4B7-1466-1466-DC3CF63C1D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5D64A68-636A-D8D9-A21F-9100366F9F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CB980-97BE-6C4A-BECE-669A3B824D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83190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ECBDA2-C67A-172F-0006-E2FC9026DB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3AE7D95-4646-5DB6-0092-A2BD436263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FCEFDCB-CBA5-D822-FC51-7D0C40CA7A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E82EE1B-5386-A62A-A18F-C413C346088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A2854F0-88A3-F6BF-58E2-73B7DF564C3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89BCEF0-033A-80B7-C913-3B37671161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595ADA-D2AE-CC4E-8A6B-61EC4CC53AFB}" type="datetimeFigureOut">
              <a:rPr lang="en-US" smtClean="0"/>
              <a:t>9/15/26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8C79E60-BA45-836D-120D-3A57868788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CDF4B08-F2B6-BB3A-CFE6-A22ED0F176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CB980-97BE-6C4A-BECE-669A3B824D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42732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6D1686-76AD-D08D-CB8A-2BC1A8E2B2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441A54E-257E-2C6B-49FF-6EB0C2BB96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595ADA-D2AE-CC4E-8A6B-61EC4CC53AFB}" type="datetimeFigureOut">
              <a:rPr lang="en-US" smtClean="0"/>
              <a:t>9/15/26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65B416A-752C-764B-5E2F-3E3175342B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08EDB83-CC63-9DE9-BCB4-26D546A9A9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CB980-97BE-6C4A-BECE-669A3B824D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16457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A6F99AB-41AF-2F49-F806-689089D26D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595ADA-D2AE-CC4E-8A6B-61EC4CC53AFB}" type="datetimeFigureOut">
              <a:rPr lang="en-US" smtClean="0"/>
              <a:t>9/15/26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F16C022-075B-D0A5-3596-9B21CF3BD5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BDF74AA-79CB-CB79-B8CD-726C63A3A2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CB980-97BE-6C4A-BECE-669A3B824D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35843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2694BC-017A-49D4-6B67-8CA6CD1391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FE463B-D7F1-8527-5AD1-3EA081E013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4A01A87-8351-A1D2-7B13-8FA738FDA67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2CEE843-A4CE-D644-9DA4-8E9D9FA1DF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595ADA-D2AE-CC4E-8A6B-61EC4CC53AFB}" type="datetimeFigureOut">
              <a:rPr lang="en-US" smtClean="0"/>
              <a:t>9/15/26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E6B5229-F519-52C1-F0DA-DF8EF2ABC9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BC5053F-F4B4-FF94-F558-5CA1B6B620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CB980-97BE-6C4A-BECE-669A3B824D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64501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45EF6D-3215-FFFD-5CA5-25A1D4F6A3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7A5AFDF-11BB-7704-5C7D-E07F528B4EB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17600C5-D1BC-4BF9-B35E-6D67CB10D25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98B605D-931C-FFE3-B21B-B375D05A74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595ADA-D2AE-CC4E-8A6B-61EC4CC53AFB}" type="datetimeFigureOut">
              <a:rPr lang="en-US" smtClean="0"/>
              <a:t>9/15/26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D071C2B-3E3E-FF27-C4DC-A9F642967E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2FE7DF1-A125-BD98-01E4-957488A8EA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CB980-97BE-6C4A-BECE-669A3B824D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86634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61B56F-BE27-CF97-A4BB-AFB8C06985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7C72E40-F205-7161-8C6B-ADE62B65DCF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FF17A5-C18D-9794-26C3-7E7131F30B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595ADA-D2AE-CC4E-8A6B-61EC4CC53AFB}" type="datetimeFigureOut">
              <a:rPr lang="en-US" smtClean="0"/>
              <a:t>9/15/26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37C8DC-6586-D32B-BE1B-91E09168C2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EDF429-CC08-5BA8-46B8-10AB176E50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CB980-97BE-6C4A-BECE-669A3B824D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56930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6C05EB6-21FB-6D7E-E56B-E6703175B92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D1955F9-AFCF-DFFA-A6B4-A01F781DDE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1B891F-C038-FD79-8371-DB517D8669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595ADA-D2AE-CC4E-8A6B-61EC4CC53AFB}" type="datetimeFigureOut">
              <a:rPr lang="en-US" smtClean="0"/>
              <a:t>9/15/26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DEDB2E-266B-E912-9240-6C757411AA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70D7F3-1F70-BB71-235C-C6D274275B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FCB980-97BE-6C4A-BECE-669A3B824D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31493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86F5F1C-49BC-E2C9-5A69-1430135384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A5DD0F4-40C5-8875-84B2-DD28E57A94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017D09-AF69-12ED-EEE0-3A6C9434BB7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6595ADA-D2AE-CC4E-8A6B-61EC4CC53AFB}" type="datetimeFigureOut">
              <a:rPr lang="en-US" smtClean="0"/>
              <a:t>9/15/26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FA7314-3B64-CE6D-2DE2-125D838B010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3F3E80-0E1E-03FC-3476-472C58116C9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CFCB980-97BE-6C4A-BECE-669A3B824D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50914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1.jp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1.jpg"/><Relationship Id="rId7" Type="http://schemas.openxmlformats.org/officeDocument/2006/relationships/diagramColors" Target="../diagrams/colors2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/Relationships>
</file>

<file path=ppt/slides/_rels/slide1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3" Type="http://schemas.openxmlformats.org/officeDocument/2006/relationships/image" Target="../media/image1.jpg"/><Relationship Id="rId7" Type="http://schemas.openxmlformats.org/officeDocument/2006/relationships/diagramColors" Target="../diagrams/colors3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Relationship Id="rId6" Type="http://schemas.openxmlformats.org/officeDocument/2006/relationships/diagramQuickStyle" Target="../diagrams/quickStyle3.xml"/><Relationship Id="rId5" Type="http://schemas.openxmlformats.org/officeDocument/2006/relationships/diagramLayout" Target="../diagrams/layout3.xml"/><Relationship Id="rId4" Type="http://schemas.openxmlformats.org/officeDocument/2006/relationships/diagramData" Target="../diagrams/data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4.xml"/><Relationship Id="rId3" Type="http://schemas.openxmlformats.org/officeDocument/2006/relationships/image" Target="../media/image1.jpg"/><Relationship Id="rId7" Type="http://schemas.openxmlformats.org/officeDocument/2006/relationships/diagramColors" Target="../diagrams/colors4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Relationship Id="rId6" Type="http://schemas.openxmlformats.org/officeDocument/2006/relationships/diagramQuickStyle" Target="../diagrams/quickStyle4.xml"/><Relationship Id="rId5" Type="http://schemas.openxmlformats.org/officeDocument/2006/relationships/diagramLayout" Target="../diagrams/layout4.xml"/><Relationship Id="rId4" Type="http://schemas.openxmlformats.org/officeDocument/2006/relationships/diagramData" Target="../diagrams/data4.xml"/></Relationships>
</file>

<file path=ppt/slides/_rels/slide17.xml.rels><?xml version="1.0" encoding="UTF-8" standalone="yes"?>
<Relationships xmlns="http://schemas.openxmlformats.org/package/2006/relationships"><Relationship Id="rId8" Type="http://schemas.microsoft.com/office/2007/relationships/diagramDrawing" Target="../diagrams/drawing5.xml"/><Relationship Id="rId3" Type="http://schemas.openxmlformats.org/officeDocument/2006/relationships/image" Target="../media/image1.jpg"/><Relationship Id="rId7" Type="http://schemas.openxmlformats.org/officeDocument/2006/relationships/diagramColors" Target="../diagrams/colors5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Relationship Id="rId6" Type="http://schemas.openxmlformats.org/officeDocument/2006/relationships/diagramQuickStyle" Target="../diagrams/quickStyle5.xml"/><Relationship Id="rId5" Type="http://schemas.openxmlformats.org/officeDocument/2006/relationships/diagramLayout" Target="../diagrams/layout5.xml"/><Relationship Id="rId4" Type="http://schemas.openxmlformats.org/officeDocument/2006/relationships/diagramData" Target="../diagrams/data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0671A8AE-40A1-4631-A6B8-581AFF0654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Brain with a stethoscope">
            <a:extLst>
              <a:ext uri="{FF2B5EF4-FFF2-40B4-BE49-F238E27FC236}">
                <a16:creationId xmlns:a16="http://schemas.microsoft.com/office/drawing/2014/main" id="{5B9264CD-FDBB-709F-C262-0202519866E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9091" r="13818"/>
          <a:stretch>
            <a:fillRect/>
          </a:stretch>
        </p:blipFill>
        <p:spPr>
          <a:xfrm>
            <a:off x="3523488" y="10"/>
            <a:ext cx="8668512" cy="685799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AB58EF07-17C2-48CF-ABB0-EEF1F17CB8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" y="0"/>
            <a:ext cx="9339206" cy="6858000"/>
          </a:xfrm>
          <a:prstGeom prst="rect">
            <a:avLst/>
          </a:prstGeom>
          <a:gradFill>
            <a:gsLst>
              <a:gs pos="58000">
                <a:schemeClr val="tx1"/>
              </a:gs>
              <a:gs pos="33000">
                <a:schemeClr val="tx1">
                  <a:alpha val="64000"/>
                </a:schemeClr>
              </a:gs>
              <a:gs pos="0">
                <a:schemeClr val="tx1">
                  <a:alpha val="0"/>
                </a:schemeClr>
              </a:gs>
              <a:gs pos="100000">
                <a:schemeClr val="tx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E1CEFE4-9B21-2465-5D0C-E50A106C1F9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7981" y="1122363"/>
            <a:ext cx="4023360" cy="3204134"/>
          </a:xfrm>
        </p:spPr>
        <p:txBody>
          <a:bodyPr anchor="b">
            <a:normAutofit/>
          </a:bodyPr>
          <a:lstStyle/>
          <a:p>
            <a:pPr algn="l"/>
            <a:r>
              <a:rPr lang="en-US" sz="4800">
                <a:solidFill>
                  <a:schemeClr val="bg1"/>
                </a:solidFill>
              </a:rPr>
              <a:t>To Score or Not to Score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CAD7500-814B-8B6C-33C6-7C193738644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7980" y="4872922"/>
            <a:ext cx="4023359" cy="1208141"/>
          </a:xfrm>
        </p:spPr>
        <p:txBody>
          <a:bodyPr>
            <a:normAutofit/>
          </a:bodyPr>
          <a:lstStyle/>
          <a:p>
            <a:pPr algn="l"/>
            <a:r>
              <a:rPr lang="en-US" sz="2000">
                <a:solidFill>
                  <a:schemeClr val="bg1"/>
                </a:solidFill>
              </a:rPr>
              <a:t>Javicia Peterson-Cole DNP, RN, APN, NP-C, SCRN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3977640" cy="18288"/>
          </a:xfrm>
          <a:prstGeom prst="rect">
            <a:avLst/>
          </a:prstGeom>
          <a:solidFill>
            <a:schemeClr val="tx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076386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9B7AD9F6-8CE7-4299-8FC6-328F4DCD3F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923A3C11-C311-61F0-88BA-F28FE7F2E5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0338" y="640080"/>
            <a:ext cx="3734014" cy="356616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/>
              <a:t>No disclosures</a:t>
            </a:r>
          </a:p>
        </p:txBody>
      </p:sp>
      <p:sp>
        <p:nvSpPr>
          <p:cNvPr id="11" name="sketchy line">
            <a:extLst>
              <a:ext uri="{FF2B5EF4-FFF2-40B4-BE49-F238E27FC236}">
                <a16:creationId xmlns:a16="http://schemas.microsoft.com/office/drawing/2014/main" id="{F49775AF-8896-43EE-92C6-83497D6DC5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0338" y="4409267"/>
            <a:ext cx="3474720" cy="18288"/>
          </a:xfrm>
          <a:custGeom>
            <a:avLst/>
            <a:gdLst>
              <a:gd name="csX0" fmla="*/ 0 w 3474720"/>
              <a:gd name="csY0" fmla="*/ 0 h 18288"/>
              <a:gd name="csX1" fmla="*/ 694944 w 3474720"/>
              <a:gd name="csY1" fmla="*/ 0 h 18288"/>
              <a:gd name="csX2" fmla="*/ 1355141 w 3474720"/>
              <a:gd name="csY2" fmla="*/ 0 h 18288"/>
              <a:gd name="csX3" fmla="*/ 2015338 w 3474720"/>
              <a:gd name="csY3" fmla="*/ 0 h 18288"/>
              <a:gd name="csX4" fmla="*/ 2779776 w 3474720"/>
              <a:gd name="csY4" fmla="*/ 0 h 18288"/>
              <a:gd name="csX5" fmla="*/ 3474720 w 3474720"/>
              <a:gd name="csY5" fmla="*/ 0 h 18288"/>
              <a:gd name="csX6" fmla="*/ 3474720 w 3474720"/>
              <a:gd name="csY6" fmla="*/ 18288 h 18288"/>
              <a:gd name="csX7" fmla="*/ 2779776 w 3474720"/>
              <a:gd name="csY7" fmla="*/ 18288 h 18288"/>
              <a:gd name="csX8" fmla="*/ 2189074 w 3474720"/>
              <a:gd name="csY8" fmla="*/ 18288 h 18288"/>
              <a:gd name="csX9" fmla="*/ 1528877 w 3474720"/>
              <a:gd name="csY9" fmla="*/ 18288 h 18288"/>
              <a:gd name="csX10" fmla="*/ 868680 w 3474720"/>
              <a:gd name="csY10" fmla="*/ 18288 h 18288"/>
              <a:gd name="csX11" fmla="*/ 0 w 3474720"/>
              <a:gd name="csY11" fmla="*/ 18288 h 18288"/>
              <a:gd name="csX12" fmla="*/ 0 w 3474720"/>
              <a:gd name="csY12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Brain with a stethoscope">
            <a:extLst>
              <a:ext uri="{FF2B5EF4-FFF2-40B4-BE49-F238E27FC236}">
                <a16:creationId xmlns:a16="http://schemas.microsoft.com/office/drawing/2014/main" id="{37D4903E-3FD3-2BD2-861F-02139688F6D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6633" r="8140"/>
          <a:stretch>
            <a:fillRect/>
          </a:stretch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6174630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6B5E2835-4E47-45B3-9CFE-732FF7B054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Brain with a stethoscope">
            <a:extLst>
              <a:ext uri="{FF2B5EF4-FFF2-40B4-BE49-F238E27FC236}">
                <a16:creationId xmlns:a16="http://schemas.microsoft.com/office/drawing/2014/main" id="{829C201C-A67E-1EE0-722D-7403B4DB24B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129"/>
          <a:stretch>
            <a:fillRect/>
          </a:stretch>
        </p:blipFill>
        <p:spPr>
          <a:xfrm>
            <a:off x="3242695" y="10"/>
            <a:ext cx="8949307" cy="6857990"/>
          </a:xfrm>
          <a:custGeom>
            <a:avLst/>
            <a:gdLst/>
            <a:ahLst/>
            <a:cxnLst/>
            <a:rect l="l" t="t" r="r" b="b"/>
            <a:pathLst>
              <a:path w="8949307" h="6858000">
                <a:moveTo>
                  <a:pt x="0" y="0"/>
                </a:moveTo>
                <a:lnTo>
                  <a:pt x="8949307" y="0"/>
                </a:lnTo>
                <a:lnTo>
                  <a:pt x="8949307" y="6858000"/>
                </a:lnTo>
                <a:lnTo>
                  <a:pt x="0" y="6858000"/>
                </a:lnTo>
                <a:lnTo>
                  <a:pt x="62983" y="6788730"/>
                </a:lnTo>
                <a:cubicBezTo>
                  <a:pt x="773509" y="5928900"/>
                  <a:pt x="1212979" y="4741056"/>
                  <a:pt x="1212979" y="3429000"/>
                </a:cubicBezTo>
                <a:cubicBezTo>
                  <a:pt x="1212979" y="2116944"/>
                  <a:pt x="773509" y="929100"/>
                  <a:pt x="62983" y="69271"/>
                </a:cubicBezTo>
                <a:close/>
              </a:path>
            </a:pathLst>
          </a:custGeom>
        </p:spPr>
      </p:pic>
      <p:sp useBgFill="1">
        <p:nvSpPr>
          <p:cNvPr id="12" name="Freeform: Shape 11">
            <a:extLst>
              <a:ext uri="{FF2B5EF4-FFF2-40B4-BE49-F238E27FC236}">
                <a16:creationId xmlns:a16="http://schemas.microsoft.com/office/drawing/2014/main" id="{5B45AD5D-AA52-4F7B-9362-576A39AD9E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4455673" cy="6858000"/>
          </a:xfrm>
          <a:custGeom>
            <a:avLst/>
            <a:gdLst>
              <a:gd name="connsiteX0" fmla="*/ 0 w 4455673"/>
              <a:gd name="connsiteY0" fmla="*/ 0 h 6858000"/>
              <a:gd name="connsiteX1" fmla="*/ 3242695 w 4455673"/>
              <a:gd name="connsiteY1" fmla="*/ 0 h 6858000"/>
              <a:gd name="connsiteX2" fmla="*/ 3305678 w 4455673"/>
              <a:gd name="connsiteY2" fmla="*/ 69271 h 6858000"/>
              <a:gd name="connsiteX3" fmla="*/ 4455673 w 4455673"/>
              <a:gd name="connsiteY3" fmla="*/ 3429000 h 6858000"/>
              <a:gd name="connsiteX4" fmla="*/ 3305678 w 4455673"/>
              <a:gd name="connsiteY4" fmla="*/ 6788730 h 6858000"/>
              <a:gd name="connsiteX5" fmla="*/ 3242695 w 4455673"/>
              <a:gd name="connsiteY5" fmla="*/ 6858000 h 6858000"/>
              <a:gd name="connsiteX6" fmla="*/ 0 w 4455673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55673" h="6858000">
                <a:moveTo>
                  <a:pt x="0" y="0"/>
                </a:moveTo>
                <a:lnTo>
                  <a:pt x="3242695" y="0"/>
                </a:lnTo>
                <a:lnTo>
                  <a:pt x="3305678" y="69271"/>
                </a:lnTo>
                <a:cubicBezTo>
                  <a:pt x="4016204" y="929100"/>
                  <a:pt x="4455673" y="2116944"/>
                  <a:pt x="4455673" y="3429000"/>
                </a:cubicBezTo>
                <a:cubicBezTo>
                  <a:pt x="4455673" y="4741056"/>
                  <a:pt x="4016204" y="5928900"/>
                  <a:pt x="3305678" y="6788730"/>
                </a:cubicBezTo>
                <a:lnTo>
                  <a:pt x="3242695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D5D5D5"/>
            </a:solidFill>
          </a:ln>
          <a:effectLst>
            <a:outerShdw blurRad="50800" dist="38100" algn="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4" name="Freeform: Shape 13">
            <a:extLst>
              <a:ext uri="{FF2B5EF4-FFF2-40B4-BE49-F238E27FC236}">
                <a16:creationId xmlns:a16="http://schemas.microsoft.com/office/drawing/2014/main" id="{AEDD7960-4866-4399-BEF6-DD1431AB4E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446529" cy="6858000"/>
          </a:xfrm>
          <a:custGeom>
            <a:avLst/>
            <a:gdLst>
              <a:gd name="connsiteX0" fmla="*/ 0 w 4446529"/>
              <a:gd name="connsiteY0" fmla="*/ 0 h 6858000"/>
              <a:gd name="connsiteX1" fmla="*/ 3233551 w 4446529"/>
              <a:gd name="connsiteY1" fmla="*/ 0 h 6858000"/>
              <a:gd name="connsiteX2" fmla="*/ 3296534 w 4446529"/>
              <a:gd name="connsiteY2" fmla="*/ 69271 h 6858000"/>
              <a:gd name="connsiteX3" fmla="*/ 4446529 w 4446529"/>
              <a:gd name="connsiteY3" fmla="*/ 3429000 h 6858000"/>
              <a:gd name="connsiteX4" fmla="*/ 3296534 w 4446529"/>
              <a:gd name="connsiteY4" fmla="*/ 6788730 h 6858000"/>
              <a:gd name="connsiteX5" fmla="*/ 3233551 w 4446529"/>
              <a:gd name="connsiteY5" fmla="*/ 6858000 h 6858000"/>
              <a:gd name="connsiteX6" fmla="*/ 0 w 4446529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46529" h="6858000">
                <a:moveTo>
                  <a:pt x="0" y="0"/>
                </a:moveTo>
                <a:lnTo>
                  <a:pt x="3233551" y="0"/>
                </a:lnTo>
                <a:lnTo>
                  <a:pt x="3296534" y="69271"/>
                </a:lnTo>
                <a:cubicBezTo>
                  <a:pt x="4007060" y="929100"/>
                  <a:pt x="4446529" y="2116944"/>
                  <a:pt x="4446529" y="3429000"/>
                </a:cubicBezTo>
                <a:cubicBezTo>
                  <a:pt x="4446529" y="4741056"/>
                  <a:pt x="4007060" y="5928900"/>
                  <a:pt x="3296534" y="6788730"/>
                </a:cubicBezTo>
                <a:lnTo>
                  <a:pt x="3233551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D6340EAA-BCF8-37C9-364A-A71C970D85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094" y="1161288"/>
            <a:ext cx="3438144" cy="1125728"/>
          </a:xfrm>
        </p:spPr>
        <p:txBody>
          <a:bodyPr anchor="b">
            <a:normAutofit/>
          </a:bodyPr>
          <a:lstStyle/>
          <a:p>
            <a:r>
              <a:rPr lang="en-US" sz="4000" dirty="0"/>
              <a:t>Objectives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5D4142C-5077-457F-A6AD-3FECFDB396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662559" y="605790"/>
            <a:ext cx="73152" cy="54864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A5F0580-5EE9-419F-96EE-B6529EF6E7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8244" y="2443480"/>
            <a:ext cx="333756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EF62EC2-0B12-BFC4-321A-B07330D2CE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1093" y="2718054"/>
            <a:ext cx="3633347" cy="2104302"/>
          </a:xfrm>
        </p:spPr>
        <p:txBody>
          <a:bodyPr anchor="t">
            <a:normAutofit/>
          </a:bodyPr>
          <a:lstStyle/>
          <a:p>
            <a:r>
              <a:rPr lang="en-US" sz="2400" dirty="0"/>
              <a:t>Neuro exams</a:t>
            </a:r>
          </a:p>
          <a:p>
            <a:r>
              <a:rPr lang="en-US" sz="2400" dirty="0"/>
              <a:t>Symptom recognition/localization </a:t>
            </a:r>
          </a:p>
          <a:p>
            <a:r>
              <a:rPr lang="en-US" sz="2400" dirty="0"/>
              <a:t>NIHSS scoring</a:t>
            </a:r>
          </a:p>
        </p:txBody>
      </p:sp>
    </p:spTree>
    <p:extLst>
      <p:ext uri="{BB962C8B-B14F-4D97-AF65-F5344CB8AC3E}">
        <p14:creationId xmlns:p14="http://schemas.microsoft.com/office/powerpoint/2010/main" val="1011507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71B2258F-86CA-4D4D-8270-BC05FCDEBF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Brain with a stethoscope">
            <a:extLst>
              <a:ext uri="{FF2B5EF4-FFF2-40B4-BE49-F238E27FC236}">
                <a16:creationId xmlns:a16="http://schemas.microsoft.com/office/drawing/2014/main" id="{DC62FCE4-75EE-2F9E-4EC9-84DDE89C988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50000"/>
          </a:blip>
          <a:srcRect t="21751" b="3249"/>
          <a:stretch>
            <a:fillRect/>
          </a:stretch>
        </p:blipFill>
        <p:spPr>
          <a:xfrm>
            <a:off x="0" y="1"/>
            <a:ext cx="12191980" cy="6857999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31E29A78-25FA-534B-4752-54E6FC0804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1122362"/>
            <a:ext cx="9144000" cy="2900518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altLang="en-US" sz="6000">
                <a:solidFill>
                  <a:srgbClr val="FFFFFF"/>
                </a:solidFill>
              </a:rPr>
              <a:t>Why do we do a neurologic exam?</a:t>
            </a:r>
            <a:endParaRPr lang="en-US" sz="60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935050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305" name="Rectangle 12304">
            <a:extLst>
              <a:ext uri="{FF2B5EF4-FFF2-40B4-BE49-F238E27FC236}">
                <a16:creationId xmlns:a16="http://schemas.microsoft.com/office/drawing/2014/main" id="{D009D6D5-DAC2-4A8B-A17A-E206B9012D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2" name="Picture Placeholder 21" descr="Brain with a stethoscope">
            <a:extLst>
              <a:ext uri="{FF2B5EF4-FFF2-40B4-BE49-F238E27FC236}">
                <a16:creationId xmlns:a16="http://schemas.microsoft.com/office/drawing/2014/main" id="{4C3F4E71-C5D5-E872-47E4-4853B424C244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3"/>
          <a:srcRect l="21642" r="13149"/>
          <a:stretch>
            <a:fillRect/>
          </a:stretch>
        </p:blipFill>
        <p:spPr>
          <a:xfrm>
            <a:off x="6229215" y="10"/>
            <a:ext cx="5962785" cy="6857990"/>
          </a:xfrm>
          <a:custGeom>
            <a:avLst/>
            <a:gdLst/>
            <a:ahLst/>
            <a:cxnLst/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</p:spPr>
      </p:pic>
      <p:sp>
        <p:nvSpPr>
          <p:cNvPr id="12292" name="Slide Number Placeholder 2">
            <a:extLst>
              <a:ext uri="{FF2B5EF4-FFF2-40B4-BE49-F238E27FC236}">
                <a16:creationId xmlns:a16="http://schemas.microsoft.com/office/drawing/2014/main" id="{F1538CD4-5115-40E3-9462-572A38C8F4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ctr">
            <a:norm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ts val="0"/>
              </a:spcBef>
              <a:spcAft>
                <a:spcPts val="600"/>
              </a:spcAft>
              <a:buNone/>
              <a:defRPr/>
            </a:pPr>
            <a:fld id="{A1601EED-FF19-40A6-9A08-55B356C6BE53}" type="slidenum">
              <a:rPr lang="en-US" altLang="en-US" sz="1200">
                <a:solidFill>
                  <a:srgbClr val="FFFFFF"/>
                </a:solidFill>
                <a:latin typeface="Calibri" panose="020F0502020204030204"/>
              </a:rPr>
              <a:pPr eaLnBrk="1" hangingPunct="1">
                <a:spcBef>
                  <a:spcPts val="0"/>
                </a:spcBef>
                <a:spcAft>
                  <a:spcPts val="600"/>
                </a:spcAft>
                <a:buNone/>
                <a:defRPr/>
              </a:pPr>
              <a:t>5</a:t>
            </a:fld>
            <a:endParaRPr lang="en-US" altLang="en-US" sz="1200">
              <a:solidFill>
                <a:srgbClr val="FFFFFF"/>
              </a:solidFill>
              <a:latin typeface="Calibri" panose="020F0502020204030204"/>
            </a:endParaRPr>
          </a:p>
        </p:txBody>
      </p:sp>
      <p:graphicFrame>
        <p:nvGraphicFramePr>
          <p:cNvPr id="12307" name="Content Placeholder 2">
            <a:extLst>
              <a:ext uri="{FF2B5EF4-FFF2-40B4-BE49-F238E27FC236}">
                <a16:creationId xmlns:a16="http://schemas.microsoft.com/office/drawing/2014/main" id="{28977FB2-F3ED-A730-CDB3-658FE61FB73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60031368"/>
              </p:ext>
            </p:extLst>
          </p:nvPr>
        </p:nvGraphicFramePr>
        <p:xfrm>
          <a:off x="804797" y="1507167"/>
          <a:ext cx="4619621" cy="384366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Brain with a stethoscope">
            <a:extLst>
              <a:ext uri="{FF2B5EF4-FFF2-40B4-BE49-F238E27FC236}">
                <a16:creationId xmlns:a16="http://schemas.microsoft.com/office/drawing/2014/main" id="{5F08A566-6CC6-8B0F-892C-7638702B63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577" y="0"/>
            <a:ext cx="11181805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08B6876-23A0-2039-0159-A7506C2438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accent5"/>
                </a:solidFill>
              </a:rPr>
              <a:t>Neurologic Examination VS NIHSS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F32599A-159D-9D6F-1EA5-AE65EE3E9A1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Neuro Exam (6 components)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0306D1E-2201-F3A6-D9E9-E63475B356F5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LOC/Mental status</a:t>
            </a:r>
          </a:p>
          <a:p>
            <a:r>
              <a:rPr lang="en-US" dirty="0"/>
              <a:t>Pupils &amp; Cranial nerves</a:t>
            </a:r>
          </a:p>
          <a:p>
            <a:r>
              <a:rPr lang="en-US" dirty="0"/>
              <a:t>Motor function</a:t>
            </a:r>
          </a:p>
          <a:p>
            <a:r>
              <a:rPr lang="en-US" dirty="0"/>
              <a:t>Sensory</a:t>
            </a:r>
          </a:p>
          <a:p>
            <a:r>
              <a:rPr lang="en-US" dirty="0"/>
              <a:t>Cerebellar &amp; Coordination</a:t>
            </a:r>
          </a:p>
          <a:p>
            <a:r>
              <a:rPr lang="en-US" dirty="0"/>
              <a:t>Speech, Language, Communication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44E020A-E481-7020-4FEE-B6D6D385B29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NIHSS (11-components)</a:t>
            </a:r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71BD3B04-02FB-D967-A318-50C9A68A6D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9788" y="6356350"/>
            <a:ext cx="10515600" cy="365125"/>
          </a:xfrm>
        </p:spPr>
        <p:txBody>
          <a:bodyPr/>
          <a:lstStyle/>
          <a:p>
            <a:pPr algn="l"/>
            <a:r>
              <a:rPr lang="en-US" dirty="0"/>
              <a:t>Alamri AF, Alamri FF, </a:t>
            </a:r>
            <a:r>
              <a:rPr lang="en-US" dirty="0" err="1"/>
              <a:t>Alkhiri</a:t>
            </a:r>
            <a:r>
              <a:rPr lang="en-US" dirty="0"/>
              <a:t> A, </a:t>
            </a:r>
            <a:r>
              <a:rPr lang="en-US" dirty="0" err="1"/>
              <a:t>Alturki</a:t>
            </a:r>
            <a:r>
              <a:rPr lang="en-US" dirty="0"/>
              <a:t> F, </a:t>
            </a:r>
            <a:r>
              <a:rPr lang="en-US" dirty="0" err="1"/>
              <a:t>Alatawi</a:t>
            </a:r>
            <a:r>
              <a:rPr lang="en-US" dirty="0"/>
              <a:t> Y, </a:t>
            </a:r>
            <a:r>
              <a:rPr lang="en-US" dirty="0" err="1"/>
              <a:t>Alraddadi</a:t>
            </a:r>
            <a:r>
              <a:rPr lang="en-US" dirty="0"/>
              <a:t> EA, Alqahtani MS, Alzahrani MS, Alharbi AR, Alghamdi M, Alghamdi S. National Institutes of Health Stroke Scale Scoring Tool Utilizing Medical Records: A Single-Center Validation Study. Med Princ </a:t>
            </a:r>
            <a:r>
              <a:rPr lang="en-US" dirty="0" err="1"/>
              <a:t>Pract</a:t>
            </a:r>
            <a:r>
              <a:rPr lang="en-US" dirty="0"/>
              <a:t>. 2026;35(3):244-254. </a:t>
            </a:r>
            <a:r>
              <a:rPr lang="en-US" dirty="0" err="1"/>
              <a:t>doi</a:t>
            </a:r>
            <a:r>
              <a:rPr lang="en-US" dirty="0"/>
              <a:t>: 10.1159/000549725. </a:t>
            </a:r>
            <a:r>
              <a:rPr lang="en-US" dirty="0" err="1"/>
              <a:t>Epub</a:t>
            </a:r>
            <a:r>
              <a:rPr lang="en-US" dirty="0"/>
              <a:t> 2025 Nov 28. PMID: 41313727; PMCID: PMC12885557.</a:t>
            </a:r>
          </a:p>
          <a:p>
            <a:pPr algn="l"/>
            <a:r>
              <a:rPr lang="en-US" dirty="0"/>
              <a:t>NIHSS photo: </a:t>
            </a:r>
            <a:r>
              <a:rPr lang="en-US" dirty="0" err="1"/>
              <a:t>pbrainmd.wordpress.com</a:t>
            </a:r>
            <a:endParaRPr lang="en-US" dirty="0"/>
          </a:p>
        </p:txBody>
      </p:sp>
      <p:pic>
        <p:nvPicPr>
          <p:cNvPr id="11" name="Content Placeholder 6">
            <a:extLst>
              <a:ext uri="{FF2B5EF4-FFF2-40B4-BE49-F238E27FC236}">
                <a16:creationId xmlns:a16="http://schemas.microsoft.com/office/drawing/2014/main" id="{9233B8C6-8931-A046-CC4E-299E205F1EF8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4"/>
          <a:srcRect/>
          <a:stretch/>
        </p:blipFill>
        <p:spPr>
          <a:xfrm>
            <a:off x="7452612" y="2505075"/>
            <a:ext cx="2622364" cy="3684588"/>
          </a:xfrm>
        </p:spPr>
      </p:pic>
    </p:spTree>
    <p:extLst>
      <p:ext uri="{BB962C8B-B14F-4D97-AF65-F5344CB8AC3E}">
        <p14:creationId xmlns:p14="http://schemas.microsoft.com/office/powerpoint/2010/main" val="20939684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Brain with a stethoscope">
            <a:extLst>
              <a:ext uri="{FF2B5EF4-FFF2-40B4-BE49-F238E27FC236}">
                <a16:creationId xmlns:a16="http://schemas.microsoft.com/office/drawing/2014/main" id="{BBBF640C-006C-1D00-4D44-57DBEFB313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61266"/>
          </a:xfrm>
          <a:prstGeom prst="rect">
            <a:avLst/>
          </a:prstGeom>
        </p:spPr>
      </p:pic>
      <p:sp>
        <p:nvSpPr>
          <p:cNvPr id="61442" name="Title 1">
            <a:extLst>
              <a:ext uri="{FF2B5EF4-FFF2-40B4-BE49-F238E27FC236}">
                <a16:creationId xmlns:a16="http://schemas.microsoft.com/office/drawing/2014/main" id="{A6462B99-4485-90AE-118E-F439540AD2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Cont’d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9B6DC267-2D00-6E45-436C-811D442FDF1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Neuro Exam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F4177AD-5154-83CC-A55C-5E11B26CA8C8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514350" indent="-514350">
              <a:buAutoNum type="arabicPeriod"/>
            </a:pPr>
            <a:r>
              <a:rPr lang="en-US" sz="2000" dirty="0"/>
              <a:t>LOC &amp; MS</a:t>
            </a:r>
          </a:p>
          <a:p>
            <a:pPr marL="514350" indent="-514350">
              <a:buAutoNum type="arabicPeriod"/>
            </a:pPr>
            <a:r>
              <a:rPr lang="en-US" sz="2000" dirty="0"/>
              <a:t>Pupils &amp; Cranial Nerves</a:t>
            </a:r>
          </a:p>
          <a:p>
            <a:pPr marL="514350" indent="-514350">
              <a:buAutoNum type="arabicPeriod"/>
            </a:pPr>
            <a:r>
              <a:rPr lang="en-US" sz="2000" dirty="0"/>
              <a:t>Motor Function</a:t>
            </a:r>
          </a:p>
          <a:p>
            <a:pPr marL="514350" indent="-514350">
              <a:buAutoNum type="arabicPeriod"/>
            </a:pPr>
            <a:r>
              <a:rPr lang="en-US" sz="2000" dirty="0"/>
              <a:t>Sensory Function</a:t>
            </a:r>
          </a:p>
          <a:p>
            <a:pPr marL="514350" indent="-514350">
              <a:buAutoNum type="arabicPeriod"/>
            </a:pPr>
            <a:r>
              <a:rPr lang="en-US" sz="2000" dirty="0"/>
              <a:t>Coordination/Cerebellar Function &amp; Gait</a:t>
            </a:r>
          </a:p>
          <a:p>
            <a:pPr marL="514350" indent="-514350">
              <a:buAutoNum type="arabicPeriod"/>
            </a:pPr>
            <a:r>
              <a:rPr lang="en-US" sz="2000" dirty="0"/>
              <a:t>Speech, Language &amp; Communication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3A1C3CDB-DAD9-1360-A7F1-E052796161E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NIHSS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F642F51E-95C1-621F-699B-D29CD73C06FF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pPr marL="514350" indent="-514350">
              <a:buAutoNum type="arabicPeriod"/>
            </a:pPr>
            <a:r>
              <a:rPr lang="en-US" sz="2000" dirty="0"/>
              <a:t>1a. LOC 1b. LOC questions 1c. LOC commands</a:t>
            </a:r>
          </a:p>
          <a:p>
            <a:pPr marL="514350" indent="-514350">
              <a:buAutoNum type="arabicPeriod"/>
            </a:pPr>
            <a:r>
              <a:rPr lang="en-US" sz="2000" dirty="0"/>
              <a:t>2) Best gaze 3) Visual fields 4) Facial palsy</a:t>
            </a:r>
          </a:p>
          <a:p>
            <a:pPr marL="514350" indent="-514350">
              <a:buAutoNum type="arabicPeriod"/>
            </a:pPr>
            <a:r>
              <a:rPr lang="en-US" sz="2000" dirty="0"/>
              <a:t>5) Motor arm 6) Motor leg</a:t>
            </a:r>
          </a:p>
          <a:p>
            <a:pPr marL="514350" indent="-514350">
              <a:buAutoNum type="arabicPeriod"/>
            </a:pPr>
            <a:r>
              <a:rPr lang="en-US" sz="2000" dirty="0"/>
              <a:t>8)Sensory 11) Extinction/Inattention</a:t>
            </a:r>
          </a:p>
          <a:p>
            <a:pPr marL="514350" indent="-514350">
              <a:buAutoNum type="arabicPeriod"/>
            </a:pPr>
            <a:r>
              <a:rPr lang="en-US" sz="2000" dirty="0"/>
              <a:t>Limb ataxia</a:t>
            </a:r>
          </a:p>
          <a:p>
            <a:pPr marL="514350" indent="-514350">
              <a:buAutoNum type="arabicPeriod"/>
            </a:pPr>
            <a:r>
              <a:rPr lang="en-US" sz="2000" dirty="0"/>
              <a:t>9) Best language 10) Dysarthria</a:t>
            </a:r>
          </a:p>
          <a:p>
            <a:pPr marL="514350" indent="-514350">
              <a:buAutoNum type="arabicPeriod"/>
            </a:pPr>
            <a:endParaRPr lang="en-US" dirty="0"/>
          </a:p>
        </p:txBody>
      </p:sp>
      <p:sp>
        <p:nvSpPr>
          <p:cNvPr id="61444" name="Slide Number Placeholder 3">
            <a:extLst>
              <a:ext uri="{FF2B5EF4-FFF2-40B4-BE49-F238E27FC236}">
                <a16:creationId xmlns:a16="http://schemas.microsoft.com/office/drawing/2014/main" id="{5A74CDC8-01C2-D92F-B44C-065D5C7E06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5B598A34-8765-E243-8583-A31B56DBAC0A}" type="slidenum">
              <a:rPr lang="en-US" altLang="en-US" sz="1400"/>
              <a:pPr eaLnBrk="1" hangingPunct="1">
                <a:spcBef>
                  <a:spcPct val="0"/>
                </a:spcBef>
                <a:buFontTx/>
                <a:buNone/>
              </a:pPr>
              <a:t>7</a:t>
            </a:fld>
            <a:endParaRPr lang="en-US" altLang="en-US" sz="14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Brain with a stethoscope">
            <a:extLst>
              <a:ext uri="{FF2B5EF4-FFF2-40B4-BE49-F238E27FC236}">
                <a16:creationId xmlns:a16="http://schemas.microsoft.com/office/drawing/2014/main" id="{3821AB4D-8551-3FFE-495C-8E8214F564C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35000"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362" name="Title 1">
            <a:extLst>
              <a:ext uri="{FF2B5EF4-FFF2-40B4-BE49-F238E27FC236}">
                <a16:creationId xmlns:a16="http://schemas.microsoft.com/office/drawing/2014/main" id="{2FDB4435-B883-4B78-BD95-2AD634A3518A}"/>
              </a:ext>
            </a:extLst>
          </p:cNvPr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en-US" dirty="0">
                <a:solidFill>
                  <a:schemeClr val="accent5"/>
                </a:solidFill>
              </a:rPr>
              <a:t>Functional areas of the cortex</a:t>
            </a:r>
          </a:p>
        </p:txBody>
      </p:sp>
      <p:sp>
        <p:nvSpPr>
          <p:cNvPr id="15363" name="TextBox 4">
            <a:extLst>
              <a:ext uri="{FF2B5EF4-FFF2-40B4-BE49-F238E27FC236}">
                <a16:creationId xmlns:a16="http://schemas.microsoft.com/office/drawing/2014/main" id="{337246B2-531C-408D-ACA4-BA6EEE7C12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19999" y="1417638"/>
            <a:ext cx="3574869" cy="203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4572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45720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4572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4572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4572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b="1" dirty="0">
                <a:latin typeface="Calibri" panose="020F0502020204030204" pitchFamily="34" charset="0"/>
              </a:rPr>
              <a:t>Dominant/left brain: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latin typeface="Calibri" panose="020F0502020204030204" pitchFamily="34" charset="0"/>
              </a:rPr>
              <a:t>-Right hemiparesis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latin typeface="Calibri" panose="020F0502020204030204" pitchFamily="34" charset="0"/>
              </a:rPr>
              <a:t>-Right sensory problems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latin typeface="Calibri" panose="020F0502020204030204" pitchFamily="34" charset="0"/>
              </a:rPr>
              <a:t>-”Looks toward the lesion”: left gaze preference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latin typeface="Calibri" panose="020F0502020204030204" pitchFamily="34" charset="0"/>
              </a:rPr>
              <a:t>-Aphasia (comprehension/production)</a:t>
            </a:r>
          </a:p>
        </p:txBody>
      </p:sp>
      <p:sp>
        <p:nvSpPr>
          <p:cNvPr id="15364" name="TextBox 5">
            <a:extLst>
              <a:ext uri="{FF2B5EF4-FFF2-40B4-BE49-F238E27FC236}">
                <a16:creationId xmlns:a16="http://schemas.microsoft.com/office/drawing/2014/main" id="{81C214E0-E5CD-4AF2-B290-70DFA0F121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3962401"/>
            <a:ext cx="3574868" cy="203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4572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45720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4572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4572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4572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b="1" dirty="0">
                <a:latin typeface="Calibri" panose="020F0502020204030204" pitchFamily="34" charset="0"/>
              </a:rPr>
              <a:t>Non-Dominant/right brain: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latin typeface="Calibri" panose="020F0502020204030204" pitchFamily="34" charset="0"/>
              </a:rPr>
              <a:t>-Left hemiparesis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latin typeface="Calibri" panose="020F0502020204030204" pitchFamily="34" charset="0"/>
              </a:rPr>
              <a:t>-left sensory problems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latin typeface="Calibri" panose="020F0502020204030204" pitchFamily="34" charset="0"/>
              </a:rPr>
              <a:t>-“Looks toward the lesion”: right gaze preference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latin typeface="Calibri" panose="020F0502020204030204" pitchFamily="34" charset="0"/>
              </a:rPr>
              <a:t>-left hemineglect (does not recognize own body part in space)</a:t>
            </a:r>
          </a:p>
        </p:txBody>
      </p:sp>
      <p:pic>
        <p:nvPicPr>
          <p:cNvPr id="15365" name="Content Placeholder 1">
            <a:extLst>
              <a:ext uri="{FF2B5EF4-FFF2-40B4-BE49-F238E27FC236}">
                <a16:creationId xmlns:a16="http://schemas.microsoft.com/office/drawing/2014/main" id="{5C4F2E62-23AB-42A4-BD76-FEC5C56FA696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80975" y="1479550"/>
            <a:ext cx="5915025" cy="4876800"/>
          </a:xfrm>
        </p:spPr>
      </p:pic>
      <p:sp>
        <p:nvSpPr>
          <p:cNvPr id="15366" name="Slide Number Placeholder 2">
            <a:extLst>
              <a:ext uri="{FF2B5EF4-FFF2-40B4-BE49-F238E27FC236}">
                <a16:creationId xmlns:a16="http://schemas.microsoft.com/office/drawing/2014/main" id="{097832CA-8E61-46F3-A495-1EA9E581F4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BC4D4306-B6DB-43CA-8592-D84B3987A884}" type="slidenum">
              <a:rPr lang="en-US" altLang="en-US" sz="1400"/>
              <a:pPr eaLnBrk="1" hangingPunct="1">
                <a:spcBef>
                  <a:spcPct val="0"/>
                </a:spcBef>
                <a:buFontTx/>
                <a:buNone/>
              </a:pPr>
              <a:t>8</a:t>
            </a:fld>
            <a:endParaRPr lang="en-US" altLang="en-US" sz="14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Brain with a stethoscope">
            <a:extLst>
              <a:ext uri="{FF2B5EF4-FFF2-40B4-BE49-F238E27FC236}">
                <a16:creationId xmlns:a16="http://schemas.microsoft.com/office/drawing/2014/main" id="{AF5B8559-20EB-8A55-D4CA-7AA690E0A2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0"/>
            <a:ext cx="12192000" cy="685146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55A1410-1CEC-2D86-3FFE-90D9A81E4C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Brain Circulation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2F34B1C-A0D4-D6FA-40BE-2C1A35442B6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Anterior Circulation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C676000-8AA9-E9E2-978E-606EB8596454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Motor</a:t>
            </a:r>
          </a:p>
          <a:p>
            <a:r>
              <a:rPr lang="en-US" dirty="0"/>
              <a:t>Sensory</a:t>
            </a:r>
          </a:p>
          <a:p>
            <a:r>
              <a:rPr lang="en-US" dirty="0"/>
              <a:t>Language</a:t>
            </a:r>
          </a:p>
          <a:p>
            <a:r>
              <a:rPr lang="en-US" dirty="0"/>
              <a:t>Neglect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380AFEF-924F-2ACE-29F6-E3F911A313C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Posterior Circulation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E045730-6127-F8E7-BD61-D003C1679315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dirty="0"/>
              <a:t>Vision</a:t>
            </a:r>
          </a:p>
          <a:p>
            <a:r>
              <a:rPr lang="en-US" dirty="0"/>
              <a:t>Balance/Coordination</a:t>
            </a:r>
          </a:p>
          <a:p>
            <a:r>
              <a:rPr lang="en-US" dirty="0"/>
              <a:t>Eye Movements</a:t>
            </a:r>
          </a:p>
          <a:p>
            <a:r>
              <a:rPr lang="en-US" dirty="0"/>
              <a:t>Bulbar function</a:t>
            </a:r>
          </a:p>
          <a:p>
            <a:r>
              <a:rPr lang="en-US" dirty="0"/>
              <a:t>Consciousness</a:t>
            </a:r>
          </a:p>
        </p:txBody>
      </p:sp>
    </p:spTree>
    <p:extLst>
      <p:ext uri="{BB962C8B-B14F-4D97-AF65-F5344CB8AC3E}">
        <p14:creationId xmlns:p14="http://schemas.microsoft.com/office/powerpoint/2010/main" val="29942961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Brain with a stethoscope">
            <a:extLst>
              <a:ext uri="{FF2B5EF4-FFF2-40B4-BE49-F238E27FC236}">
                <a16:creationId xmlns:a16="http://schemas.microsoft.com/office/drawing/2014/main" id="{9E7BAA42-60A2-7403-558C-06604A9C29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-1"/>
            <a:ext cx="12188950" cy="6857999"/>
          </a:xfrm>
          <a:prstGeom prst="rect">
            <a:avLst/>
          </a:prstGeom>
        </p:spPr>
      </p:pic>
      <p:sp useBgFill="1">
        <p:nvSpPr>
          <p:cNvPr id="17417" name="Rectangle 17416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419" name="Rectangle 17418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125019" y="0"/>
            <a:ext cx="7066978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410" name="Title 1">
            <a:extLst>
              <a:ext uri="{FF2B5EF4-FFF2-40B4-BE49-F238E27FC236}">
                <a16:creationId xmlns:a16="http://schemas.microsoft.com/office/drawing/2014/main" id="{52DF9863-3C9F-4D66-8C8A-007E3AD7F9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31610" y="365125"/>
            <a:ext cx="3822189" cy="1899912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altLang="en-US" sz="4000" dirty="0"/>
              <a:t>Progression of symptoms</a:t>
            </a:r>
          </a:p>
        </p:txBody>
      </p:sp>
      <p:sp>
        <p:nvSpPr>
          <p:cNvPr id="17411" name="Content Placeholder 2">
            <a:extLst>
              <a:ext uri="{FF2B5EF4-FFF2-40B4-BE49-F238E27FC236}">
                <a16:creationId xmlns:a16="http://schemas.microsoft.com/office/drawing/2014/main" id="{C41A0831-82A2-430A-9A82-E1D3C5215DF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531610" y="2434201"/>
            <a:ext cx="3822189" cy="3742762"/>
          </a:xfrm>
        </p:spPr>
        <p:txBody>
          <a:bodyPr vert="horz" lIns="91440" tIns="45720" rIns="91440" bIns="45720" rtlCol="0">
            <a:normAutofit/>
          </a:bodyPr>
          <a:lstStyle/>
          <a:p>
            <a:pPr indent="-228600">
              <a:buFont typeface="Arial" panose="020B0604020202020204" pitchFamily="34" charset="0"/>
              <a:buChar char="•"/>
            </a:pPr>
            <a:r>
              <a:rPr lang="en-US" altLang="en-US" sz="2000" dirty="0"/>
              <a:t>First thoughts:  </a:t>
            </a: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altLang="en-US" sz="2000" dirty="0"/>
              <a:t>Why?  </a:t>
            </a:r>
          </a:p>
          <a:p>
            <a:pPr lvl="1" indent="-228600">
              <a:buFont typeface="Arial" panose="020B0604020202020204" pitchFamily="34" charset="0"/>
              <a:buChar char="•"/>
            </a:pPr>
            <a:r>
              <a:rPr lang="en-US" altLang="en-US" sz="2000" dirty="0"/>
              <a:t>New infarct?  </a:t>
            </a:r>
          </a:p>
          <a:p>
            <a:pPr lvl="1" indent="-228600">
              <a:buFont typeface="Arial" panose="020B0604020202020204" pitchFamily="34" charset="0"/>
              <a:buChar char="•"/>
            </a:pPr>
            <a:r>
              <a:rPr lang="en-US" altLang="en-US" sz="2000" dirty="0"/>
              <a:t>Hemorrhage into the stroke? </a:t>
            </a:r>
          </a:p>
          <a:p>
            <a:pPr lvl="1" indent="-228600">
              <a:buFont typeface="Arial" panose="020B0604020202020204" pitchFamily="34" charset="0"/>
              <a:buChar char="•"/>
            </a:pPr>
            <a:r>
              <a:rPr lang="en-US" altLang="en-US" sz="2000" dirty="0"/>
              <a:t>Unwitnessed seizure?  </a:t>
            </a:r>
          </a:p>
          <a:p>
            <a:pPr lvl="1" indent="-228600">
              <a:buFont typeface="Arial" panose="020B0604020202020204" pitchFamily="34" charset="0"/>
              <a:buChar char="•"/>
            </a:pPr>
            <a:r>
              <a:rPr lang="en-US" altLang="en-US" sz="2000" dirty="0"/>
              <a:t>Metabolic change?</a:t>
            </a:r>
          </a:p>
          <a:p>
            <a:pPr lvl="1" indent="-228600">
              <a:buFont typeface="Arial" panose="020B0604020202020204" pitchFamily="34" charset="0"/>
              <a:buChar char="•"/>
            </a:pPr>
            <a:r>
              <a:rPr lang="en-US" altLang="en-US" sz="2000" dirty="0"/>
              <a:t>Loss of collateral flow? </a:t>
            </a:r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altLang="en-US" sz="2000" dirty="0"/>
              <a:t>Evaluation:</a:t>
            </a:r>
          </a:p>
          <a:p>
            <a:pPr lvl="1" indent="-228600">
              <a:buFont typeface="Arial" panose="020B0604020202020204" pitchFamily="34" charset="0"/>
              <a:buChar char="•"/>
            </a:pPr>
            <a:r>
              <a:rPr lang="en-US" altLang="en-US" sz="2000" dirty="0"/>
              <a:t>Vital signs</a:t>
            </a:r>
          </a:p>
          <a:p>
            <a:pPr lvl="1" indent="-228600">
              <a:buFont typeface="Arial" panose="020B0604020202020204" pitchFamily="34" charset="0"/>
              <a:buChar char="•"/>
            </a:pPr>
            <a:r>
              <a:rPr lang="en-US" altLang="en-US" sz="2000" dirty="0"/>
              <a:t>Imaging</a:t>
            </a:r>
          </a:p>
        </p:txBody>
      </p:sp>
      <p:sp>
        <p:nvSpPr>
          <p:cNvPr id="17412" name="Slide Number Placeholder 2">
            <a:extLst>
              <a:ext uri="{FF2B5EF4-FFF2-40B4-BE49-F238E27FC236}">
                <a16:creationId xmlns:a16="http://schemas.microsoft.com/office/drawing/2014/main" id="{1213F01E-7954-4FB7-9E8C-CB559C06E1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ctr">
            <a:norm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ts val="0"/>
              </a:spcBef>
              <a:spcAft>
                <a:spcPts val="600"/>
              </a:spcAft>
              <a:buNone/>
              <a:defRPr/>
            </a:pPr>
            <a:fld id="{0EE0ABF8-AC3C-4AF6-97C5-855D69C18E0A}" type="slidenum">
              <a:rPr lang="en-US" altLang="en-US" sz="1200">
                <a:solidFill>
                  <a:prstClr val="black">
                    <a:tint val="75000"/>
                  </a:prstClr>
                </a:solidFill>
                <a:latin typeface="Calibri" panose="020F0502020204030204"/>
              </a:rPr>
              <a:pPr eaLnBrk="1" hangingPunct="1">
                <a:spcBef>
                  <a:spcPts val="0"/>
                </a:spcBef>
                <a:spcAft>
                  <a:spcPts val="600"/>
                </a:spcAft>
                <a:buNone/>
                <a:defRPr/>
              </a:pPr>
              <a:t>10</a:t>
            </a:fld>
            <a:endParaRPr lang="en-US" altLang="en-US" sz="1200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  <p:pic>
        <p:nvPicPr>
          <p:cNvPr id="8" name="Picture Placeholder 7">
            <a:extLst>
              <a:ext uri="{FF2B5EF4-FFF2-40B4-BE49-F238E27FC236}">
                <a16:creationId xmlns:a16="http://schemas.microsoft.com/office/drawing/2014/main" id="{A4454EF0-7932-E2E6-9AA4-EEAC52D45B5F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4"/>
          <a:srcRect l="3921" r="3921"/>
          <a:stretch>
            <a:fillRect/>
          </a:stretch>
        </p:blipFill>
        <p:spPr>
          <a:xfrm>
            <a:off x="773648" y="502331"/>
            <a:ext cx="6172200" cy="4873625"/>
          </a:xfrm>
          <a:prstGeom prst="rect">
            <a:avLst/>
          </a:prstGeom>
        </p:spPr>
      </p:pic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238D68DB-6686-0734-0950-001659B345D5}"/>
              </a:ext>
            </a:extLst>
          </p:cNvPr>
          <p:cNvCxnSpPr/>
          <p:nvPr/>
        </p:nvCxnSpPr>
        <p:spPr>
          <a:xfrm flipV="1">
            <a:off x="1228883" y="2265037"/>
            <a:ext cx="1409814" cy="2463717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C42FCA9A-D6AB-EB02-E01C-7DAB6F45ABA6}"/>
              </a:ext>
            </a:extLst>
          </p:cNvPr>
          <p:cNvCxnSpPr/>
          <p:nvPr/>
        </p:nvCxnSpPr>
        <p:spPr>
          <a:xfrm flipH="1" flipV="1">
            <a:off x="2817419" y="2866707"/>
            <a:ext cx="2786547" cy="1862047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A7E2CB57-2A20-C525-E157-118EB41B1503}"/>
              </a:ext>
            </a:extLst>
          </p:cNvPr>
          <p:cNvCxnSpPr/>
          <p:nvPr/>
        </p:nvCxnSpPr>
        <p:spPr>
          <a:xfrm>
            <a:off x="1512414" y="1175657"/>
            <a:ext cx="616832" cy="431074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F66CC558-C85C-728B-5CC7-2AF0D99F5BB0}"/>
              </a:ext>
            </a:extLst>
          </p:cNvPr>
          <p:cNvSpPr/>
          <p:nvPr/>
        </p:nvSpPr>
        <p:spPr>
          <a:xfrm>
            <a:off x="186376" y="600891"/>
            <a:ext cx="1634454" cy="574766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Penumbra: at risk brain tissue</a:t>
            </a:r>
          </a:p>
        </p:txBody>
      </p:sp>
      <p:sp>
        <p:nvSpPr>
          <p:cNvPr id="19" name="Rounded Rectangle 18">
            <a:extLst>
              <a:ext uri="{FF2B5EF4-FFF2-40B4-BE49-F238E27FC236}">
                <a16:creationId xmlns:a16="http://schemas.microsoft.com/office/drawing/2014/main" id="{481FF149-F5A3-B378-FC8D-5E4A000552F4}"/>
              </a:ext>
            </a:extLst>
          </p:cNvPr>
          <p:cNvSpPr/>
          <p:nvPr/>
        </p:nvSpPr>
        <p:spPr>
          <a:xfrm>
            <a:off x="5543031" y="4715692"/>
            <a:ext cx="1349370" cy="914400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Thrombus/embolism</a:t>
            </a:r>
          </a:p>
        </p:txBody>
      </p:sp>
      <p:sp>
        <p:nvSpPr>
          <p:cNvPr id="20" name="Rounded Rectangle 19">
            <a:extLst>
              <a:ext uri="{FF2B5EF4-FFF2-40B4-BE49-F238E27FC236}">
                <a16:creationId xmlns:a16="http://schemas.microsoft.com/office/drawing/2014/main" id="{499CA200-F2B8-7A6F-2A68-219EA4C51ECB}"/>
              </a:ext>
            </a:extLst>
          </p:cNvPr>
          <p:cNvSpPr/>
          <p:nvPr/>
        </p:nvSpPr>
        <p:spPr>
          <a:xfrm>
            <a:off x="233410" y="4728754"/>
            <a:ext cx="1863830" cy="914400"/>
          </a:xfrm>
          <a:prstGeom prst="round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Ischemic core: dead brain tissue/infarct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449" name="Rectangle 18448">
            <a:extLst>
              <a:ext uri="{FF2B5EF4-FFF2-40B4-BE49-F238E27FC236}">
                <a16:creationId xmlns:a16="http://schemas.microsoft.com/office/drawing/2014/main" id="{63F5877B-98C7-49DD-83AB-0F6F57CB65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Brain with a stethoscope">
            <a:extLst>
              <a:ext uri="{FF2B5EF4-FFF2-40B4-BE49-F238E27FC236}">
                <a16:creationId xmlns:a16="http://schemas.microsoft.com/office/drawing/2014/main" id="{DAD01CBC-05B3-A6A7-5DCE-F6666DDCFD8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7847" r="19354"/>
          <a:stretch>
            <a:fillRect/>
          </a:stretch>
        </p:blipFill>
        <p:spPr>
          <a:xfrm>
            <a:off x="7364078" y="-18"/>
            <a:ext cx="4827922" cy="6857999"/>
          </a:xfrm>
          <a:custGeom>
            <a:avLst/>
            <a:gdLst/>
            <a:ahLst/>
            <a:cxnLst/>
            <a:rect l="l" t="t" r="r" b="b"/>
            <a:pathLst>
              <a:path w="4827922" h="6858000">
                <a:moveTo>
                  <a:pt x="4441" y="0"/>
                </a:moveTo>
                <a:lnTo>
                  <a:pt x="4827922" y="0"/>
                </a:lnTo>
                <a:lnTo>
                  <a:pt x="4827922" y="6858000"/>
                </a:lnTo>
                <a:lnTo>
                  <a:pt x="0" y="6858000"/>
                </a:lnTo>
                <a:lnTo>
                  <a:pt x="106674" y="6638378"/>
                </a:lnTo>
                <a:cubicBezTo>
                  <a:pt x="530028" y="5720938"/>
                  <a:pt x="777229" y="4614948"/>
                  <a:pt x="777229" y="3424428"/>
                </a:cubicBezTo>
                <a:cubicBezTo>
                  <a:pt x="777229" y="2233909"/>
                  <a:pt x="530028" y="1127919"/>
                  <a:pt x="106674" y="210478"/>
                </a:cubicBezTo>
                <a:close/>
              </a:path>
            </a:pathLst>
          </a:custGeom>
        </p:spPr>
      </p:pic>
      <p:pic>
        <p:nvPicPr>
          <p:cNvPr id="18438" name="Picture 18437" descr="Computer Generated Lights">
            <a:extLst>
              <a:ext uri="{FF2B5EF4-FFF2-40B4-BE49-F238E27FC236}">
                <a16:creationId xmlns:a16="http://schemas.microsoft.com/office/drawing/2014/main" id="{4D91E393-A222-347B-0573-4F22E4E221B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8116" r="28296"/>
          <a:stretch>
            <a:fillRect/>
          </a:stretch>
        </p:blipFill>
        <p:spPr>
          <a:xfrm>
            <a:off x="3119360" y="18"/>
            <a:ext cx="4966290" cy="6857999"/>
          </a:xfrm>
          <a:custGeom>
            <a:avLst/>
            <a:gdLst/>
            <a:ahLst/>
            <a:cxnLst/>
            <a:rect l="l" t="t" r="r" b="b"/>
            <a:pathLst>
              <a:path w="4966290" h="6857999">
                <a:moveTo>
                  <a:pt x="0" y="0"/>
                </a:moveTo>
                <a:lnTo>
                  <a:pt x="4188230" y="0"/>
                </a:lnTo>
                <a:lnTo>
                  <a:pt x="4295735" y="210478"/>
                </a:lnTo>
                <a:cubicBezTo>
                  <a:pt x="4719089" y="1127919"/>
                  <a:pt x="4966290" y="2233909"/>
                  <a:pt x="4966290" y="3424428"/>
                </a:cubicBezTo>
                <a:cubicBezTo>
                  <a:pt x="4966290" y="4614948"/>
                  <a:pt x="4719089" y="5720938"/>
                  <a:pt x="4295735" y="6638378"/>
                </a:cubicBezTo>
                <a:lnTo>
                  <a:pt x="4183560" y="6857999"/>
                </a:lnTo>
                <a:lnTo>
                  <a:pt x="53039" y="6857999"/>
                </a:lnTo>
                <a:lnTo>
                  <a:pt x="132047" y="6695338"/>
                </a:lnTo>
                <a:cubicBezTo>
                  <a:pt x="555401" y="5777898"/>
                  <a:pt x="802602" y="4671908"/>
                  <a:pt x="802602" y="3481388"/>
                </a:cubicBezTo>
                <a:cubicBezTo>
                  <a:pt x="802602" y="2191659"/>
                  <a:pt x="512484" y="1001134"/>
                  <a:pt x="22579" y="42066"/>
                </a:cubicBezTo>
                <a:close/>
              </a:path>
            </a:pathLst>
          </a:custGeom>
        </p:spPr>
      </p:pic>
      <p:sp useBgFill="1">
        <p:nvSpPr>
          <p:cNvPr id="18451" name="Freeform: Shape 18450">
            <a:extLst>
              <a:ext uri="{FF2B5EF4-FFF2-40B4-BE49-F238E27FC236}">
                <a16:creationId xmlns:a16="http://schemas.microsoft.com/office/drawing/2014/main" id="{4EA91930-66BC-4C41-B4F5-C31EB216F6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945815" cy="6858000"/>
          </a:xfrm>
          <a:custGeom>
            <a:avLst/>
            <a:gdLst>
              <a:gd name="connsiteX0" fmla="*/ 0 w 3945815"/>
              <a:gd name="connsiteY0" fmla="*/ 0 h 6858000"/>
              <a:gd name="connsiteX1" fmla="*/ 3138662 w 3945815"/>
              <a:gd name="connsiteY1" fmla="*/ 0 h 6858000"/>
              <a:gd name="connsiteX2" fmla="*/ 3275260 w 3945815"/>
              <a:gd name="connsiteY2" fmla="*/ 267438 h 6858000"/>
              <a:gd name="connsiteX3" fmla="*/ 3945815 w 3945815"/>
              <a:gd name="connsiteY3" fmla="*/ 3481388 h 6858000"/>
              <a:gd name="connsiteX4" fmla="*/ 3275260 w 3945815"/>
              <a:gd name="connsiteY4" fmla="*/ 6695338 h 6858000"/>
              <a:gd name="connsiteX5" fmla="*/ 3192177 w 3945815"/>
              <a:gd name="connsiteY5" fmla="*/ 6858000 h 6858000"/>
              <a:gd name="connsiteX6" fmla="*/ 0 w 3945815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45815" h="6858000">
                <a:moveTo>
                  <a:pt x="0" y="0"/>
                </a:moveTo>
                <a:lnTo>
                  <a:pt x="3138662" y="0"/>
                </a:lnTo>
                <a:lnTo>
                  <a:pt x="3275260" y="267438"/>
                </a:lnTo>
                <a:cubicBezTo>
                  <a:pt x="3698614" y="1184879"/>
                  <a:pt x="3945815" y="2290869"/>
                  <a:pt x="3945815" y="3481388"/>
                </a:cubicBezTo>
                <a:cubicBezTo>
                  <a:pt x="3945815" y="4671908"/>
                  <a:pt x="3698614" y="5777898"/>
                  <a:pt x="3275260" y="6695338"/>
                </a:cubicBezTo>
                <a:lnTo>
                  <a:pt x="3192177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50800" dist="38100" algn="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8453" name="Freeform: Shape 18452">
            <a:extLst>
              <a:ext uri="{FF2B5EF4-FFF2-40B4-BE49-F238E27FC236}">
                <a16:creationId xmlns:a16="http://schemas.microsoft.com/office/drawing/2014/main" id="{6313CF8F-B436-401E-9575-DE0F8E8B5B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936670" cy="6858000"/>
          </a:xfrm>
          <a:custGeom>
            <a:avLst/>
            <a:gdLst>
              <a:gd name="connsiteX0" fmla="*/ 0 w 3936670"/>
              <a:gd name="connsiteY0" fmla="*/ 0 h 6858000"/>
              <a:gd name="connsiteX1" fmla="*/ 3129517 w 3936670"/>
              <a:gd name="connsiteY1" fmla="*/ 0 h 6858000"/>
              <a:gd name="connsiteX2" fmla="*/ 3266115 w 3936670"/>
              <a:gd name="connsiteY2" fmla="*/ 267438 h 6858000"/>
              <a:gd name="connsiteX3" fmla="*/ 3936670 w 3936670"/>
              <a:gd name="connsiteY3" fmla="*/ 3481388 h 6858000"/>
              <a:gd name="connsiteX4" fmla="*/ 3266115 w 3936670"/>
              <a:gd name="connsiteY4" fmla="*/ 6695338 h 6858000"/>
              <a:gd name="connsiteX5" fmla="*/ 3183032 w 3936670"/>
              <a:gd name="connsiteY5" fmla="*/ 6858000 h 6858000"/>
              <a:gd name="connsiteX6" fmla="*/ 0 w 3936670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36670" h="6858000">
                <a:moveTo>
                  <a:pt x="0" y="0"/>
                </a:moveTo>
                <a:lnTo>
                  <a:pt x="3129517" y="0"/>
                </a:lnTo>
                <a:lnTo>
                  <a:pt x="3266115" y="267438"/>
                </a:lnTo>
                <a:cubicBezTo>
                  <a:pt x="3689469" y="1184879"/>
                  <a:pt x="3936670" y="2290869"/>
                  <a:pt x="3936670" y="3481388"/>
                </a:cubicBezTo>
                <a:cubicBezTo>
                  <a:pt x="3936670" y="4671908"/>
                  <a:pt x="3689469" y="5777898"/>
                  <a:pt x="3266115" y="6695338"/>
                </a:cubicBezTo>
                <a:lnTo>
                  <a:pt x="3183032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434" name="Title 1">
            <a:extLst>
              <a:ext uri="{FF2B5EF4-FFF2-40B4-BE49-F238E27FC236}">
                <a16:creationId xmlns:a16="http://schemas.microsoft.com/office/drawing/2014/main" id="{B83455FF-0F06-4ACC-B48F-EE6DF53591EC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448056" y="681038"/>
            <a:ext cx="2804504" cy="1325563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r>
              <a:rPr lang="en-US" altLang="en-US" sz="22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Progression of symptoms = stroke evolution or previously healthy brain is being damaged</a:t>
            </a:r>
          </a:p>
        </p:txBody>
      </p:sp>
      <p:sp>
        <p:nvSpPr>
          <p:cNvPr id="18455" name="Rectangle 18454">
            <a:extLst>
              <a:ext uri="{FF2B5EF4-FFF2-40B4-BE49-F238E27FC236}">
                <a16:creationId xmlns:a16="http://schemas.microsoft.com/office/drawing/2014/main" id="{2A38CFE9-C30A-4551-ACCB-D5808FBC39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016867"/>
            <a:ext cx="128016" cy="65390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8457" name="Rectangle 18456">
            <a:extLst>
              <a:ext uri="{FF2B5EF4-FFF2-40B4-BE49-F238E27FC236}">
                <a16:creationId xmlns:a16="http://schemas.microsoft.com/office/drawing/2014/main" id="{67EF550F-47CE-4FB2-9DAC-12AD835C83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38912" y="2089941"/>
            <a:ext cx="283464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435" name="Content Placeholder 2">
            <a:extLst>
              <a:ext uri="{FF2B5EF4-FFF2-40B4-BE49-F238E27FC236}">
                <a16:creationId xmlns:a16="http://schemas.microsoft.com/office/drawing/2014/main" id="{EBADC1FA-9BC4-4AE6-8EB4-816A0EDCF114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448056" y="2258171"/>
            <a:ext cx="2804504" cy="3918792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altLang="en-US" sz="1300"/>
              <a:t>“Friends and Neighbors”</a:t>
            </a:r>
          </a:p>
          <a:p>
            <a:pPr lvl="1"/>
            <a:r>
              <a:rPr lang="en-US" altLang="en-US" sz="1300"/>
              <a:t>A stroke may initially involve only part of an arterial territory</a:t>
            </a:r>
          </a:p>
          <a:p>
            <a:pPr lvl="1"/>
            <a:r>
              <a:rPr lang="en-US" altLang="en-US" sz="1300"/>
              <a:t>Neurologic findings = territory involved</a:t>
            </a:r>
          </a:p>
          <a:p>
            <a:pPr lvl="1"/>
            <a:r>
              <a:rPr lang="en-US" altLang="en-US" sz="1300"/>
              <a:t>New neurologic findings = new part of brain being damaged</a:t>
            </a:r>
          </a:p>
          <a:p>
            <a:pPr lvl="2"/>
            <a:r>
              <a:rPr lang="en-US" altLang="en-US" sz="1300"/>
              <a:t>Involvement of more of the arterial territory: new aphasia, new gaze deviation; OR</a:t>
            </a:r>
          </a:p>
          <a:p>
            <a:pPr lvl="2"/>
            <a:r>
              <a:rPr lang="en-US" altLang="en-US" sz="1300"/>
              <a:t>Compression of a nearby structure due to brain swelling - Herniation</a:t>
            </a:r>
          </a:p>
          <a:p>
            <a:pPr lvl="1"/>
            <a:endParaRPr lang="en-US" altLang="en-US" sz="1300"/>
          </a:p>
        </p:txBody>
      </p:sp>
      <p:sp>
        <p:nvSpPr>
          <p:cNvPr id="18436" name="Slide Number Placeholder 2">
            <a:extLst>
              <a:ext uri="{FF2B5EF4-FFF2-40B4-BE49-F238E27FC236}">
                <a16:creationId xmlns:a16="http://schemas.microsoft.com/office/drawing/2014/main" id="{C5E0F3AA-DED0-46D5-BE30-2F7CD8F5FF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09888" y="6356350"/>
            <a:ext cx="2743200" cy="365125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440" tIns="45720" rIns="91440" bIns="45720" rtlCol="0" anchor="ctr">
            <a:norm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ts val="0"/>
              </a:spcBef>
              <a:spcAft>
                <a:spcPts val="600"/>
              </a:spcAft>
              <a:buNone/>
              <a:defRPr/>
            </a:pPr>
            <a:fld id="{CE5BAB87-136A-4F3A-BBA8-A26DCC6CBF52}" type="slidenum">
              <a:rPr lang="en-US" altLang="en-US" sz="1200">
                <a:solidFill>
                  <a:schemeClr val="bg1"/>
                </a:solidFill>
                <a:latin typeface="+mn-lt"/>
              </a:rPr>
              <a:pPr eaLnBrk="1" hangingPunct="1">
                <a:spcBef>
                  <a:spcPts val="0"/>
                </a:spcBef>
                <a:spcAft>
                  <a:spcPts val="600"/>
                </a:spcAft>
                <a:buNone/>
                <a:defRPr/>
              </a:pPr>
              <a:t>11</a:t>
            </a:fld>
            <a:endParaRPr lang="en-US" altLang="en-US" sz="1200">
              <a:solidFill>
                <a:schemeClr val="bg1"/>
              </a:solidFill>
              <a:latin typeface="+mn-lt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E91DC736-0EF8-4F87-9146-EBF1D2EE4D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Brain with a stethoscope">
            <a:extLst>
              <a:ext uri="{FF2B5EF4-FFF2-40B4-BE49-F238E27FC236}">
                <a16:creationId xmlns:a16="http://schemas.microsoft.com/office/drawing/2014/main" id="{98AA2380-BA20-D0C0-88EE-AE66CA7F2E0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9091" r="13818"/>
          <a:stretch>
            <a:fillRect/>
          </a:stretch>
        </p:blipFill>
        <p:spPr>
          <a:xfrm>
            <a:off x="3523488" y="10"/>
            <a:ext cx="8668512" cy="685799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097CD68E-23E3-4007-8847-CD0944C4F7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756601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5000">
                <a:schemeClr val="bg1">
                  <a:alpha val="79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2D8DB21D-BDD0-9ECA-A882-5DD320834F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7981" y="1122363"/>
            <a:ext cx="4023360" cy="320413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800"/>
              <a:t>Case Studies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397764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9472415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F41761-F991-F126-5D67-87B862D449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Brain with a stethoscope">
            <a:extLst>
              <a:ext uri="{FF2B5EF4-FFF2-40B4-BE49-F238E27FC236}">
                <a16:creationId xmlns:a16="http://schemas.microsoft.com/office/drawing/2014/main" id="{A7870A7A-6D74-AD7B-F080-F0B68CEF5C5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50000"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1C95A5A-0A65-20FD-4B19-42CC60A0F910}"/>
              </a:ext>
            </a:extLst>
          </p:cNvPr>
          <p:cNvSpPr txBox="1"/>
          <p:nvPr/>
        </p:nvSpPr>
        <p:spPr>
          <a:xfrm>
            <a:off x="475343" y="423670"/>
            <a:ext cx="1124131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51 </a:t>
            </a:r>
            <a:r>
              <a:rPr lang="en-US" sz="2000" dirty="0" err="1"/>
              <a:t>yo</a:t>
            </a:r>
            <a:r>
              <a:rPr lang="en-US" sz="2000" dirty="0"/>
              <a:t> male PMH cardiomyopathy, Ef 15%, admitted for flu (fevers, nausea, vomiting, diarrhea). </a:t>
            </a:r>
          </a:p>
          <a:p>
            <a:endParaRPr lang="en-US" sz="2000" dirty="0"/>
          </a:p>
          <a:p>
            <a:endParaRPr lang="en-US" sz="2000" dirty="0"/>
          </a:p>
        </p:txBody>
      </p:sp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04EC3D78-5C48-099F-4BBC-25FD3242DB8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27160101"/>
              </p:ext>
            </p:extLst>
          </p:nvPr>
        </p:nvGraphicFramePr>
        <p:xfrm>
          <a:off x="1549176" y="1155765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313046108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B838C9-48F5-402E-2E7D-64ADEA6097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Brain with a stethoscope">
            <a:extLst>
              <a:ext uri="{FF2B5EF4-FFF2-40B4-BE49-F238E27FC236}">
                <a16:creationId xmlns:a16="http://schemas.microsoft.com/office/drawing/2014/main" id="{E6057B53-ED13-637E-D0FB-EA59DA12EBA2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50000"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04F6CD84-ACF2-C4B7-F470-B8CC11FB4B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539286"/>
          </a:xfrm>
        </p:spPr>
        <p:txBody>
          <a:bodyPr>
            <a:noAutofit/>
          </a:bodyPr>
          <a:lstStyle/>
          <a:p>
            <a:br>
              <a:rPr lang="en-US" sz="2400" dirty="0"/>
            </a:br>
            <a:endParaRPr lang="en-US" sz="2400" dirty="0"/>
          </a:p>
        </p:txBody>
      </p:sp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175CB4AC-B363-40EB-59E1-4AF4DF62F4A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40048283"/>
              </p:ext>
            </p:extLst>
          </p:nvPr>
        </p:nvGraphicFramePr>
        <p:xfrm>
          <a:off x="1828800" y="365126"/>
          <a:ext cx="8792308" cy="61277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163838331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D85554-3ED5-4C25-D7AB-878C6317FD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71451"/>
            <a:ext cx="10515600" cy="1325563"/>
          </a:xfrm>
        </p:spPr>
        <p:txBody>
          <a:bodyPr/>
          <a:lstStyle/>
          <a:p>
            <a:r>
              <a:rPr lang="en-US" dirty="0"/>
              <a:t>To Score or Not to Score: What is the NIHSS?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736C171-ECC7-1144-D3BF-328FBB2B1B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23060"/>
            <a:ext cx="10515600" cy="4351338"/>
          </a:xfrm>
        </p:spPr>
        <p:txBody>
          <a:bodyPr/>
          <a:lstStyle/>
          <a:p>
            <a:pPr marL="0" indent="0">
              <a:buNone/>
            </a:pPr>
            <a:endParaRPr lang="en-US" dirty="0"/>
          </a:p>
          <a:p>
            <a:pPr marL="514350" indent="-514350">
              <a:buAutoNum type="alphaUcPeriod"/>
            </a:pPr>
            <a:r>
              <a:rPr lang="en-US" dirty="0"/>
              <a:t>5</a:t>
            </a:r>
          </a:p>
          <a:p>
            <a:pPr marL="514350" indent="-514350">
              <a:buAutoNum type="alphaUcPeriod"/>
            </a:pPr>
            <a:r>
              <a:rPr lang="en-US" dirty="0"/>
              <a:t>9</a:t>
            </a:r>
          </a:p>
          <a:p>
            <a:pPr marL="514350" indent="-514350">
              <a:buAutoNum type="alphaUcPeriod"/>
            </a:pPr>
            <a:r>
              <a:rPr lang="en-US" dirty="0"/>
              <a:t>12</a:t>
            </a:r>
          </a:p>
          <a:p>
            <a:pPr marL="514350" indent="-514350">
              <a:buAutoNum type="alphaU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9085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DBA19B-CB8E-BEFE-30A9-FA2D18996A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Brain with a stethoscope">
            <a:extLst>
              <a:ext uri="{FF2B5EF4-FFF2-40B4-BE49-F238E27FC236}">
                <a16:creationId xmlns:a16="http://schemas.microsoft.com/office/drawing/2014/main" id="{78A74F8E-81E7-B1C7-5188-54E68BE07FF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50000"/>
          </a:blip>
          <a:stretch>
            <a:fillRect/>
          </a:stretch>
        </p:blipFill>
        <p:spPr>
          <a:xfrm>
            <a:off x="0" y="0"/>
            <a:ext cx="12192000" cy="686503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0C18454-A5BC-F1EA-044C-9C1A18FD3782}"/>
              </a:ext>
            </a:extLst>
          </p:cNvPr>
          <p:cNvSpPr txBox="1"/>
          <p:nvPr/>
        </p:nvSpPr>
        <p:spPr>
          <a:xfrm>
            <a:off x="688889" y="300003"/>
            <a:ext cx="1081422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48 </a:t>
            </a:r>
            <a:r>
              <a:rPr lang="en-US" dirty="0" err="1"/>
              <a:t>y.o</a:t>
            </a:r>
            <a:r>
              <a:rPr lang="en-US" dirty="0"/>
              <a:t>. female with PMHx of iron deficiency anemia, MDD, HTN, HLD, smoker? and vitiligo who presented</a:t>
            </a:r>
          </a:p>
          <a:p>
            <a:r>
              <a:rPr lang="en-US" dirty="0"/>
              <a:t>with </a:t>
            </a:r>
            <a:r>
              <a:rPr lang="en-US" b="1" dirty="0"/>
              <a:t>altered mentation and agitation, </a:t>
            </a:r>
            <a:r>
              <a:rPr lang="en-US" dirty="0"/>
              <a:t>after a MVA (backed into EV charging station). </a:t>
            </a:r>
          </a:p>
        </p:txBody>
      </p:sp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F7A0F422-2EFA-5A99-2E0B-DDE17480415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93080626"/>
              </p:ext>
            </p:extLst>
          </p:nvPr>
        </p:nvGraphicFramePr>
        <p:xfrm>
          <a:off x="2032000" y="1196350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4A891C95-A6EA-E996-0E0B-108AE39B4AA8}"/>
              </a:ext>
            </a:extLst>
          </p:cNvPr>
          <p:cNvSpPr txBox="1"/>
          <p:nvPr/>
        </p:nvSpPr>
        <p:spPr>
          <a:xfrm>
            <a:off x="0" y="5914721"/>
            <a:ext cx="12192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Bedside nurse reported throughout her shift pt had AMS, agitation, moving around a lot while cuffed to stretcher, and very hard to understand, but was following commands. (</a:t>
            </a:r>
            <a:r>
              <a:rPr lang="en-US" sz="1600" b="1" dirty="0">
                <a:solidFill>
                  <a:srgbClr val="FF0000"/>
                </a:solidFill>
              </a:rPr>
              <a:t>No documented neurologic assessment between 7/28 1922 and 7/29 1000am post MT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29407701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D1ADA9-5A68-59CD-DFEC-BD183EF614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Brain with a stethoscope">
            <a:extLst>
              <a:ext uri="{FF2B5EF4-FFF2-40B4-BE49-F238E27FC236}">
                <a16:creationId xmlns:a16="http://schemas.microsoft.com/office/drawing/2014/main" id="{25869732-FD9F-046F-2E43-D63450C5D70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50000"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ACFAE30B-5CF6-5481-38E1-E39D7E4A89E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71470582"/>
              </p:ext>
            </p:extLst>
          </p:nvPr>
        </p:nvGraphicFramePr>
        <p:xfrm>
          <a:off x="2032000" y="719666"/>
          <a:ext cx="8504702" cy="600469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345261195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008382-3250-9428-2390-2B0997CCF0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FA6622-0022-5CED-B5ED-287FD331EF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 Score or Not to Score: What is the NIHSS?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8384785-6C51-8D82-8C66-68CAE294E6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  <a:p>
            <a:pPr marL="514350" indent="-514350">
              <a:buAutoNum type="alphaUcPeriod"/>
            </a:pPr>
            <a:r>
              <a:rPr lang="en-US" dirty="0"/>
              <a:t>14</a:t>
            </a:r>
          </a:p>
          <a:p>
            <a:pPr marL="514350" indent="-514350">
              <a:buAutoNum type="alphaUcPeriod"/>
            </a:pPr>
            <a:r>
              <a:rPr lang="en-US" dirty="0"/>
              <a:t>17</a:t>
            </a:r>
          </a:p>
          <a:p>
            <a:pPr marL="514350" indent="-514350">
              <a:buAutoNum type="alphaUcPeriod"/>
            </a:pPr>
            <a:r>
              <a:rPr lang="en-US" dirty="0"/>
              <a:t>19</a:t>
            </a:r>
          </a:p>
          <a:p>
            <a:pPr marL="514350" indent="-514350">
              <a:buAutoNum type="alphaUcPeriod"/>
            </a:pPr>
            <a:endParaRPr lang="en-US" dirty="0"/>
          </a:p>
          <a:p>
            <a:pPr marL="514350" indent="-514350">
              <a:buAutoNum type="alphaUcPeriod"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514350" indent="-514350">
              <a:buAutoNum type="alphaU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2453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1486</TotalTime>
  <Words>1733</Words>
  <Application>Microsoft Macintosh PowerPoint</Application>
  <PresentationFormat>Widescreen</PresentationFormat>
  <Paragraphs>228</Paragraphs>
  <Slides>18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3" baseType="lpstr">
      <vt:lpstr>Aptos</vt:lpstr>
      <vt:lpstr>Aptos Display</vt:lpstr>
      <vt:lpstr>Arial</vt:lpstr>
      <vt:lpstr>Calibri</vt:lpstr>
      <vt:lpstr>Office Theme</vt:lpstr>
      <vt:lpstr>To Score or Not to Score</vt:lpstr>
      <vt:lpstr>No disclosures</vt:lpstr>
      <vt:lpstr>Objectives</vt:lpstr>
      <vt:lpstr>Why do we do a neurologic exam?</vt:lpstr>
      <vt:lpstr>PowerPoint Presentation</vt:lpstr>
      <vt:lpstr>Neurologic Examination VS NIHSS</vt:lpstr>
      <vt:lpstr>Cont’d</vt:lpstr>
      <vt:lpstr>Functional areas of the cortex</vt:lpstr>
      <vt:lpstr>Brain Circulation</vt:lpstr>
      <vt:lpstr>Progression of symptoms</vt:lpstr>
      <vt:lpstr>Progression of symptoms = stroke evolution or previously healthy brain is being damaged</vt:lpstr>
      <vt:lpstr>Case Studies</vt:lpstr>
      <vt:lpstr>PowerPoint Presentation</vt:lpstr>
      <vt:lpstr> </vt:lpstr>
      <vt:lpstr>To Score or Not to Score: What is the NIHSS?</vt:lpstr>
      <vt:lpstr>PowerPoint Presentation</vt:lpstr>
      <vt:lpstr>PowerPoint Presentation</vt:lpstr>
      <vt:lpstr>To Score or Not to Score: What is the NIHSS?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To Score or Not to Score</dc:title>
  <dc:creator>Javicia Cole</dc:creator>
  <cp:lastModifiedBy>Javicia Cole</cp:lastModifiedBy>
  <cp:revision>42</cp:revision>
  <dcterms:created xsi:type="dcterms:W3CDTF">2026-08-27T23:23:10Z</dcterms:created>
  <dcterms:modified xsi:type="dcterms:W3CDTF">2026-09-15T09:41:31Z</dcterms:modified>
</cp:coreProperties>
</file>